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259" r:id="rId3"/>
    <p:sldId id="261" r:id="rId4"/>
    <p:sldId id="262" r:id="rId5"/>
    <p:sldId id="265" r:id="rId6"/>
    <p:sldId id="266" r:id="rId7"/>
    <p:sldId id="267" r:id="rId8"/>
    <p:sldId id="268" r:id="rId9"/>
    <p:sldId id="269" r:id="rId10"/>
    <p:sldId id="276" r:id="rId11"/>
    <p:sldId id="277" r:id="rId12"/>
    <p:sldId id="278" r:id="rId13"/>
    <p:sldId id="270" r:id="rId14"/>
    <p:sldId id="275" r:id="rId15"/>
    <p:sldId id="272" r:id="rId16"/>
    <p:sldId id="273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43"/>
    <p:restoredTop sz="94674"/>
  </p:normalViewPr>
  <p:slideViewPr>
    <p:cSldViewPr snapToGrid="0" snapToObjects="1">
      <p:cViewPr varScale="1">
        <p:scale>
          <a:sx n="73" d="100"/>
          <a:sy n="73" d="100"/>
        </p:scale>
        <p:origin x="-1080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25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35:06.34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3140 3422 0,'17'18'16,"1"17"0,17 0-16,36 18 15,-18-18-15,17 18 16,-34-17-1,17-1 1,-18-18-16,-18 1 0,1 0 16,0-18-16,-18-18 15,17 0-15</inkml:trace>
  <inkml:trace contextRef="#ctx0" brushRef="#br0" timeOffset="166.1429">3581 3457 0,'-53'36'16,"18"-1"-16,-1 0 0,-34 53 15,34-35-15,1-18 16,0 54-16,17-72 16,18 36-16</inkml:trace>
  <inkml:trace contextRef="#ctx0" brushRef="#br0" timeOffset="434.7216">3845 3510 0,'18'0'16,"0"0"-16,17 0 0,0-17 16,18 17-1,-35 0-15,-1 0 16</inkml:trace>
  <inkml:trace contextRef="#ctx0" brushRef="#br0" timeOffset="549.5582">3951 3669 0,'18'0'0,"-36"0"0,53 18 16,1-18-16,-19 0 0,1 0 15,0-18-15,-1 18 0</inkml:trace>
  <inkml:trace contextRef="#ctx0" brushRef="#br0" timeOffset="1084.0673">4498 2858 0,'18'-18'16,"34"0"0,-16 1-16,52-19 15,-53 19-15,18-1 16,-35 0-16,-1 18 15</inkml:trace>
  <inkml:trace contextRef="#ctx0" brushRef="#br0" timeOffset="1318.3858">4604 2769 0,'35'36'16,"-17"-1"-16,-18 18 0,17 106 15,-17 35 1,-17-89-16,17-16 16,-18 16-16,18-16 0,-18-19 0,36 54 15,0-89 1,-1 0-16,1 0 0,17-17 16,1-18-16,52 0 15,-53 0-15,0 0 0,-17 0 16,0-18-16,-1 18 15</inkml:trace>
  <inkml:trace contextRef="#ctx0" brushRef="#br0" timeOffset="1685.5401">4974 2858 0,'18'0'16,"17"35"-1,-17-18-15,17 1 0,36 35 16,-36-35-16,0-1 16,0-17-1,-17 18-15,0-18 0,-1 18 0,1-36 16</inkml:trace>
  <inkml:trace contextRef="#ctx0" brushRef="#br0" timeOffset="1853.2736">5221 2858 0,'-35'70'15,"70"-140"-15,-88 175 0,36-34 16,17-36-16,17 0 15,-17-17-15,18-18 16,17 0-16,-17 0 0,-1-18 16</inkml:trace>
  <inkml:trace contextRef="#ctx0" brushRef="#br0" timeOffset="1985.6186">5433 2946 0,'0'0'0,"0"35"0,0 0 15,0 18-15,17-35 16,-17 17-16,0-17 0,18-1 16,-18 19-1</inkml:trace>
  <inkml:trace contextRef="#ctx0" brushRef="#br0" timeOffset="2218.3479">5080 3581 0,'18'35'16,"-36"-70"-16,53 88 0,36-18 15,-36-17 1,18 17-16,-18-35 15,1 17-15,-19-17 0,19 18 16</inkml:trace>
  <inkml:trace contextRef="#ctx0" brushRef="#br0" timeOffset="2389.9618">5292 3563 0,'-18'71'15,"0"-36"1,1 18-16,-1-36 16,18 36-16,18-35 15,-1 0 1,1-18-16</inkml:trace>
  <inkml:trace contextRef="#ctx0" brushRef="#br0" timeOffset="2602.0341">5521 3634 0,'35'0'15,"-70"0"-15,70 17 0,-17 19 16,-36-19-16,18 1 16,-17-1-16,17 1 0,0 0 15,0-1-15,0 1 0,17 0 16,1-18-1,17 0-15,-17 0 16,17-18-16,-17 18 16</inkml:trace>
  <inkml:trace contextRef="#ctx0" brushRef="#br0" timeOffset="3052.3987">5697 2787 0,'0'0'0,"36"0"16,-19 0-16,1 0 0,17-18 15,0 1-15,1-1 16,-19 18-16,1-18 16,0 18-1,-18 36-15,0-1 16,17 53 0,1-35-16,-18 18 0,18-18 15,-1 35-15,1-18 0,0 71 16,-1-88-16,1 18 15,-18 17-15,0-53 16,0 1-16,0-19 16,-18 1-16,1 17 15,-1-17-15,0-18 0,-17 0 16,0 0-16,-1 17 16,19-17-16,-36 0 15,35 0 1</inkml:trace>
  <inkml:trace contextRef="#ctx0" brushRef="#br0" timeOffset="23790.582">8749 12876 0,'0'0'0,"0"-17"0,-18 17 0,1-18 16,-19 18-16,-34 0 16,35 0-16,-36 35 15,36 1-15,-18-1 16,35 0-16,-17 1 0,17 34 16,18-52-16,18 52 15,17-34-15,36 16 16,-18-16-16,52 17 15,-69-18-15,17 0 16,-36-17-16,-17-1 16,0 1-16,-35 0 15,-36 17 1,36-35-16,-35 18 16,52-18-16,-17 0 15</inkml:trace>
  <inkml:trace contextRef="#ctx0" brushRef="#br0" timeOffset="24085.1593">8908 13370 0,'0'0'16,"-18"53"-16,18-35 0,0 17 0,18 18 15,-1-35 1,1-18-16,17 17 0,0-17 15,1 0-15,17-35 16,-36 17-16,1-17 0,0 17 16,-18-34-1,0 34-15,0 0 0,-18 36 16,18 0 0,0 17-16,0-18 15,0 1-15,18 0 0,-1-18 16,1 17-16,17-17 15,-17-17-15,-1-1 16</inkml:trace>
  <inkml:trace contextRef="#ctx0" brushRef="#br0" timeOffset="24390.8447">9155 12982 0,'17'88'16,"-34"-176"-16,52 229 0,-17-70 15,17 35-15,-18-53 16,19 17 0,17-52-16,-53-1 15,17-17-15,1-17 0,0-18 16,-1 17-16,-17 0 16,18 1-16,-1-1 15,-17 36-15,18-1 16,-18 19-16,0-19 0,0 18 15,0 1-15,0-19 16,-18 19-16,1-19 0,-1 1 16,1-18-16,-19 0 15,19 0-15,17-18 16,0 1-16</inkml:trace>
  <inkml:trace contextRef="#ctx0" brushRef="#br0" timeOffset="24897.4249">9596 13300 0,'17'0'31,"36"0"-15,-18-18-16,36 18 15,-53-18-15,-1 18 16,1-17-16,0-1 16</inkml:trace>
  <inkml:trace contextRef="#ctx0" brushRef="#br0" timeOffset="25736.9868">9596 13035 0,'0'0'0,"17"35"15,1 1-15,17 34 16,18 18-16,-35-52 16,-1-1-16,19 36 15,-19-36 1,1-18-16,-18 1 15,0-36 1,0 1 0,0-1-1,-18 18 1,36 0 15,-18-17-31,18 17 16,-18-18-16,17 18 15,1-18-15,-1 18 0,1-17 0,0-1 16,-1 18 0,1 18-1,0-1-15,-18 1 16,0 0 0,0-1-1,0 1 1,17-18-1,1 0-15,0 0 16,-1-18-16,-17 1 16,0-1-16,0 0 15,0 1-15,18 34 63,-1-17-48,1 0 1,0 0-16,17 0 16,-17 0-16,-1 0 15,-17 18 1,0 0 0,0-1-1,18-17 1,0-17-1,-1 17 1,1-18-16,-18 0 16,17 1-1,-17-1 1,18 0-16,0 18 16,-1-17-16,19-1 15,-19 18-15,19-18 16,-1 1-16,-17-1 15,-1 18-15,-17-17 16,0-1 0,0 0-1</inkml:trace>
  <inkml:trace contextRef="#ctx0" brushRef="#br0" timeOffset="25870.3732">10407 13106 0,'0'0'0,"0"53"0,0 52 15,18-69-15,17 52 16,-17-70-16,-1 17 16,1-18-16,-1-17 0,1 18 15</inkml:trace>
  <inkml:trace contextRef="#ctx0" brushRef="#br0" timeOffset="26803.8812">11359 13194 0,'0'0'16,"36"70"-16,-36-34 16,17 34-16,-17-52 15,0 0-15,0-36 16,0-70 0,0 52-16,18-69 15,-18 69 1,18 1-16,-1 0 0,19 17 15,-19 18-15,18 71 16,-17-36-16,0 53 16,-1-35-1,-17-35-15,0 17 0,0-17 16,0-1-16,-17-17 16,17-17-1,0-19-15,0-17 16,17 18-16,19-18 15,-19 18-15,1 35 16,0 0-16,17 0 16,-17 18-16,-1-18 0,-17 53 15,18-18-15,-18 18 16,0-18 0,0-17-16,17 17 0,-17-17 15,0-1-15,36 18 16</inkml:trace>
  <inkml:trace contextRef="#ctx0" brushRef="#br0" timeOffset="27515.8028">11977 13264 0,'0'0'0,"35"36"15,-17-36-15,-1 0 0,36-18 16,-35 18-16,35-53 15,-53 36 1,0-36-16,-35 35 16,-18 0-1,35 18-15,-53 36 16,54-19-16,-1 19 16,1-1-16,17 18 15,0-18-15,70 0 16,-35-17-16,71-18 15,-53 0-15,53-18 16,-71 1-16,18-19 16,-35 19-16,-18-1 15,0 0-15,-18 1 16,1 17 0,-19 0-16,1 0 15,17 0-15,1 17 0,-1 19 16,18-19-16,18 36 15,-18-35 1,35 0-16,0-1 0,-17-17 16,17 0-16,18 18 15,-35-36-15,-1 1 16,-17-1-16,0 0 16,-17-17-16,17 17 0,-18 1 15,0 17-15,-17-18 16,18 18-16,17 18 15,17 17 1,1-17-16,17-1 0,-17 1 0,-1-18 16,19 18-1,-19-18-15,1 0 0,0-18 16,-1 0 0,-17 1-16,0-1 0,0-17 15,0 17-15,18 18 16,-1 35-1,1-17-15,35 17 16,-35 1-16,17-19 16,-17 1-16,34-1 15,-34-17-15,0 0 16,-18-17-16</inkml:trace>
  <inkml:trace contextRef="#ctx0" brushRef="#br0" timeOffset="27694.0872">13018 12894 0,'0'0'0,"17"18"15,-17-1 1,18 1-16,-1 0 0</inkml:trace>
  <inkml:trace contextRef="#ctx0" brushRef="#br0" timeOffset="27799.8917">13159 13353 0,'-18'17'15,"0"-17"-15,1 0 16</inkml:trace>
  <inkml:trace contextRef="#ctx0" brushRef="#br0" timeOffset="29358.3358">8431 15452 0,'0'35'0,"18"-17"16,0-1-16,17-34 16,18-36-16,-35 0 15,17-71 1,-18 54-16,19-89 16,-36 71-16,0-106 15,0 106-15,0-54 16,0 107-16,-18 0 15,18 53 1,18 17-16,-18 71 16,0-53-16,0-1 15,17 19-15,-17-18 0,18-18 16,0 53-16,-1-70 16,19 0-1,16-54-15,-34 19 16,0-18-16,-1-18 0,-17 0 15,18-53-15,-18 71 16,0-36 0,0 53-16,0 1 15,0 34 1,18 19 0,-18-19-16,17 19 15,1 16-15,-18-16 16,18-19-16,-1 19 15,-17-19-15,18 1 0,-1-18 16,-17 18-16,18-18 0,0 0 16</inkml:trace>
  <inkml:trace contextRef="#ctx0" brushRef="#br0" timeOffset="29951.2213">9349 14552 0,'17'0'16,"1"0"0,0 0-16,17 0 0,35 0 15,-52 0-15,17 0 16,-17 0-16,17 18 15</inkml:trace>
  <inkml:trace contextRef="#ctx0" brushRef="#br0" timeOffset="30073.4433">9419 14693 0,'0'0'15,"53"18"-15,-35-18 0,17 17 16,18-17-16,-18 0 0,0 0 15,-17 0-15</inkml:trace>
  <inkml:trace contextRef="#ctx0" brushRef="#br0" timeOffset="30519.4744">10336 14182 0,'0'0'0,"-17"0"16,17 35-1,0 0 1,0 1-16,0-1 0,17 0 0,19 36 16,-19-36-1,-17-17-15,18 17 0,0 0 16</inkml:trace>
  <inkml:trace contextRef="#ctx0" brushRef="#br0" timeOffset="30686.3487">10125 14640 0,'70'0'15,"-17"0"-15,0 0 0,88-17 16,-53-1-16,71-17 16,-88 35-1,-1 0-15,-34 0 16</inkml:trace>
  <inkml:trace contextRef="#ctx0" brushRef="#br0" timeOffset="31109.4223">10425 14958 0,'17'53'0,"-34"-106"0,34 141 15,-17-70-15,0-1 16,0 1-16,-17-18 16,17-18-1,0-17-15,0 17 0,0-35 16,0 18-16,17 18 16,1 17-16,0 0 15,-18 17 1,17 1-16,1-1 0,-1 1 15,1 0 1,-18-1-16,0-34 16,18-19-1,-1 19-15,-17-18 16,36-1-16,-19 36 16,1 0-16,17 18 15,-17-18 1,17 35-16,-17-17 15,-1-1-15,-17 1 16,0 0 0</inkml:trace>
  <inkml:trace contextRef="#ctx0" brushRef="#br0" timeOffset="31787.2366">12171 14270 0,'17'-35'16,"-34"70"-16,34-88 0,-34 35 0,-54 18 16,18 0-1,0 18-15,-70 17 16,70-17-16,0 0 0,18-1 15,-18 18-15,53-17 16,0 0-16,18-1 16,35-17-1,-36 18-15,1-18 16,-1 18-16,-17-1 16,-17 19-1,-1-36-15,-17 17 16,17 1-16,1-1 0,-19 19 15,36-19-15,-17 1 0,34 35 16,1-53-16,53 35 16,-36-35-16,0 0 15,18 0-15,35 0 16,-70 0-16,35 0 16,-71 0-16</inkml:trace>
  <inkml:trace contextRef="#ctx0" brushRef="#br0" timeOffset="32299.4035">11889 15028 0,'0'18'0,"0"17"15,17-17-15,1 35 16,0-18-16,-18-17 0,17 35 16,1-36-1</inkml:trace>
  <inkml:trace contextRef="#ctx0" brushRef="#br0" timeOffset="32442.7726">11853 14975 0,'18'0'15,"0"0"1,-1 0-16</inkml:trace>
  <inkml:trace contextRef="#ctx0" brushRef="#br0" timeOffset="32893.2003">12136 14958 0,'0'0'16,"17"0"0,36 0-1,-35 0-15,17 0 0,-17 0 16,-1 0-16</inkml:trace>
  <inkml:trace contextRef="#ctx0" brushRef="#br0" timeOffset="33010.2852">12118 15117 0,'35'0'16,"-70"0"-16,105 0 0,-52 0 15,17 0-15,1 0 0,-19-18 16</inkml:trace>
  <inkml:trace contextRef="#ctx0" brushRef="#br0" timeOffset="33149.3383">12435 15081 0,'0'0'0,"0"18"0,0 35 15,18-36-15,-18 1 0,18-18 16,-1 18-16</inkml:trace>
  <inkml:trace contextRef="#ctx0" brushRef="#br0" timeOffset="33689.7314">11853 13988 0,'0'0'0,"0"17"0,-17 19 15,17-19-15,17-34 31,-17-1-31,0-17 16,0 17-16,0 0 0,0-17 16,18 17-1,0 1 1,17 17-16,-17 0 0,17 0 16,-18 0-16,-17 17 31,18-17 0,0 0-15,-1-17-16,1 17 15,17 0-15,-17 0 16,0 0-16,-1 35 16,1 0-1,-18 1 1,17-1-16</inkml:trace>
  <inkml:trace contextRef="#ctx0" brushRef="#br0" timeOffset="34300.1856">11994 13988 0,'0'-18'16,"0"0"0,0 1-16,18-1 15,-18 36 17,0 17-32,18 0 15,-18-17-15</inkml:trace>
  <inkml:trace contextRef="#ctx0" brushRef="#br0" timeOffset="35862.7949">12612 14446 0,'17'0'32,"19"53"-32,-1-18 15,53 36 1,-53-36-16,1 1 0,34 34 15,-34-35-15,17 18 16,-53-35-16,17 0 16</inkml:trace>
  <inkml:trace contextRef="#ctx0" brushRef="#br0" timeOffset="36053.0822">12859 14376 0,'0'0'15,"-53"35"-15,18 0 0,-1 1 16,19-1-16,-1 18 0,0-18 0,1 0 16,-1 1-16,18-19 0,0 36 15,18-53-15</inkml:trace>
  <inkml:trace contextRef="#ctx0" brushRef="#br0" timeOffset="36358.5009">13070 13970 0,'-17'18'16,"-1"-1"-16,18 1 0,-17 70 15,17-53-15,0 18 0,0-17 16,17 52-1,18-35-15,-17-36 16,17-17-16,-17 18 0,0-18 16,-1-18-16</inkml:trace>
  <inkml:trace contextRef="#ctx0" brushRef="#br0" timeOffset="36497.2494">13212 14199 0,'0'53'0,"0"-35"16,0 0-16,17-1 0,1 18 16,-1-35-16,1 18 15</inkml:trace>
  <inkml:trace contextRef="#ctx0" brushRef="#br0" timeOffset="36631.2533">13229 14076 0,'0'-18'16,"0"36"-16,18-18 15</inkml:trace>
  <inkml:trace contextRef="#ctx0" brushRef="#br0" timeOffset="36803.6975">13388 13970 0,'35'35'15,"-17"1"-15,17 16 16,-17-16-16,-1 34 16,-17-34-16,-35 34 15,0-35 1</inkml:trace>
  <inkml:trace contextRef="#ctx0" brushRef="#br0" timeOffset="38141.1371">8872 16228 0,'0'-18'16,"0"36"15,36 17-15,-19 0-16,19 1 15,-1 17-15,0-18 0,0 0 16,18 36-16,-17-36 16,17 0-1,-36-35-15,1 0 16</inkml:trace>
  <inkml:trace contextRef="#ctx0" brushRef="#br0" timeOffset="38316.4441">9172 16193 0,'-53'52'15,"106"-104"-15,-141 140 0,17 0 16,36-53 0,-18 53-16,36-52 15,17-1-15,0-17 16,17-1-16</inkml:trace>
  <inkml:trace contextRef="#ctx0" brushRef="#br0" timeOffset="38743.6909">9701 16281 0,'18'0'15,"35"0"1,-18 0-16,36 0 16,-54 0-16,19 0 0,-19-18 15</inkml:trace>
  <inkml:trace contextRef="#ctx0" brushRef="#br0" timeOffset="38871.53">9701 16439 0,'36'18'16,"-72"-36"-16,89 36 0,18-18 0,-36-18 16,18 1-1,-35 17-15</inkml:trace>
  <inkml:trace contextRef="#ctx0" brushRef="#br0" timeOffset="39529.7629">10513 16281 0,'-18'0'15,"36"0"-15,-36 17 16,18 1-16,18 35 15,17-18-15,-17-17 16,-1-1-16,19 19 0,-19-19 16,54 19-1,-18-1-15,-36-35 16,1 18-16,0-1 16,-1-17-16</inkml:trace>
  <inkml:trace contextRef="#ctx0" brushRef="#br0" timeOffset="39712.2481">10777 16334 0,'-35'35'16,"70"-70"-16,-105 105 0,-1 1 15,54-54-15,-19 19 0,19-19 16,-1 1-16,18 0 15,18-18-15,-1 0 0,1 0 16</inkml:trace>
  <inkml:trace contextRef="#ctx0" brushRef="#br0" timeOffset="39944.8663">11130 16439 0,'35'0'16,"-17"-17"-1,17 17-15,18-18 16,-35 18-16,0 0 0,-1-17 15</inkml:trace>
  <inkml:trace contextRef="#ctx0" brushRef="#br0" timeOffset="40464.7513">11377 16986 0,'18'-17'16,"-18"-1"-16,35-53 15,-17 36-15,-1-18 0,19 18 16,-1-71-16,-35 53 15,17-17-15,1 17 0,0 0 16,17-18 0,-35 36-16,0 17 0,0 54 31,0 17-31,0-1 16,18-16-16,-18-1 0,17 0 15,1 1-15,0-19 0,17-17 16,0 0-16,0-17 15,1-19 1,-19 1-16,19-36 16,-19 36-16,1-53 15,-18 53-15,18-1 16,-18 54 0,0 17-1,0 18-15,0 18 16,0-36-16,0 0 0,17 1 15,-17 17 1</inkml:trace>
  <inkml:trace contextRef="#ctx0" brushRef="#br0" timeOffset="41220.8417">9437 16228 0,'0'17'31</inkml:trace>
  <inkml:trace contextRef="#ctx0" brushRef="#br0" timeOffset="41334.6449">9490 16563 0,'0'0'16,"17"18"-16,-17-36 15,18 0 1</inkml:trace>
  <inkml:trace contextRef="#ctx0" brushRef="#br0" timeOffset="46063.3814">14923 8767 0,'-18'-18'15,"18"0"1,0 1 0,-18 17-1,18-18-15,-17 18 16,-1 18 0,0-18-16,18 17 15,-17 1-15,17 0 0,0 17 16,0-18-16,17 1 15,1 0-15,17-18 16,-17 0-16,0 0 16,-1 0-16,1-18 15,-1 0-15,-17-17 16,0 18-16,-17-19 16,-1 19-16,1 17 15,-1-18-15,-17 18 16,17 18-16,0-18 0,1 35 15,-1 0-15,18-17 16,18-1-16,-18 1 16,17-18-16,19 18 15,-19-18-15,19-18 0,-1 0 16,-18 18-16,-17-35 16,0 18-1,-35-1 1,18 0-16,-1 18 15,0 0-15,1 0 0,-1 0 16,0 0-16,1 0 0,-1 0 16,36 0-1,-1 0 1,1 0-16,17 0 16,-17 0-16,-18-17 15,0-1-15,-18 18 16,1 0-16</inkml:trace>
  <inkml:trace contextRef="#ctx0" brushRef="#br0" timeOffset="48820.6242">19420 12894 0,'0'0'16,"18"106"-16,-18-36 0,0 1 15,0 35-15,-18-53 16,18 0-16,0-36 16,-17 19-16,17-54 15,-18-70 1,18 35-16,-17-18 15,17-70-15,17 71 16,1-19-16,17-52 16,-17 71-16,17 17 15,0 53-15,18 70 16,-35-17-16,-1 18 16,36 70-16,-35-70 15,35 70-15,-35-88 16,17-18-16,0 18 15,-17-53-15,-1 0 16,1 0-16,0-36 16,-18 1-16,0-71 15,-18 53-15,-17-35 16,17 35-16,-17 18 16,35 17-16,-35 18 15,35 18 1,17 35-16,1-35 15</inkml:trace>
  <inkml:trace contextRef="#ctx0" brushRef="#br0" timeOffset="49059.767">20055 13194 0,'0'53'0,"0"-106"0,18 141 15,0-70-15,-1 35 16,19-53-16,-19 17 15,19-17-15,-1 0 0,-18 0 16,19-17-16,-19-1 0,1 0 16,-18-17-16,0 0 15,-18 0-15,1 17 0,-1-17 0,-35-18 16,36 35-16,-1 18 16,-17 0-1,17 0-15,18 18 16,18-1-16</inkml:trace>
  <inkml:trace contextRef="#ctx0" brushRef="#br0" timeOffset="49272.6183">20461 13335 0,'-18'-18'16,"1"18"-16,17-17 0,-35-19 15,35 1-15,-18 18 16,18-1-16,0-17 15,18 35-15,-18-18 0,35 0 16,-18 18-16,19 0 16,-19 0-1,-17 18-15,18 0 0,-18-1 16,0 19 0</inkml:trace>
  <inkml:trace contextRef="#ctx0" brushRef="#br0" timeOffset="50016.0703">20585 13423 0,'0'-17'16,"0"-19"-1,0 19-15,17-36 16,-17 0-16,0 35 16,18 1-16,-18-1 0,18 18 15,-18 35 1,0-17-16,17 35 15,-17-36-15,0 1 16,0 0-16,18-18 16,-1 0-1,1-18-15,0 0 16,-1 1-16,1-1 16,-18 0-1,18 18-15,-18 18 16,0 0-1,17-18 1,1 17 0,0-17-16,-1 0 15,1 0-15,-36 0 32,1 36-17,17-19-15,-18 1 0,18 0 16,0-1-16,18 1 15,34-18 1,-16-35-16,-1 17 16,0-17-1,-17-1-15,-18 1 0,18-18 16,-18 0-16,0-17 16,0 17-16,0-71 15,0 71-15,-18-35 16,18 71-16,-18 17 15,1 17-15,-1 71 16,18-35-16,18 53 16,-18-53-16,35 18 15,-17-18 1,-1-18-16,18 18 16,-17-36-1,0-17-15,-18-17 16,0-1-16,0 0 15,17 1-15,1 17 32,0 17-32,-1-17 15,1 0-15,0 18 16,-1-18-16</inkml:trace>
  <inkml:trace contextRef="#ctx0" brushRef="#br0" timeOffset="50544.9678">21237 13159 0,'18'0'15,"0"-18"-15,17 0 16,-18 18-16,19-17 16,-19 17-16,-17 17 15,-17 1 1,-19 17 0,19 1-16,-1-1 15,1-18-15,17 1 16,35 17-16,-18-35 15,19 18-15,34-18 16,-52 0-16,17 0 16,0-18-16,1 1 0,-19 17 15,1-36-15,-18 19 16,-18-1-16,1 18 16,-1 0-16,-52 0 15,17 18 1,17-1-1,36 19 1,18-36-16,35 35 0,-18-35 16,-17 0-16,17 18 15,0-18-15,1 0 0,-1 0 16,-53 0 15,1 0-31</inkml:trace>
  <inkml:trace contextRef="#ctx0" brushRef="#br0" timeOffset="51095.2925">22384 13194 0,'0'53'0,"0"17"15,17-34-15,19 34 16,-19-52-16,36 17 16,-17-17-1,-19-18-15,18-18 0,-17 0 16,17-34-16,-17 16 16,-18-17-16,0 18 0,0 0 15,0-36 1,0 18-16,18 71 31,-18 0-15</inkml:trace>
  <inkml:trace contextRef="#ctx0" brushRef="#br0" timeOffset="51635.8552">22966 13194 0,'-18'0'0,"1"18"16,-19 34 0,36-34-16,-17 17 0,17-17 15,0 0-15,17 35 16,1-53-16,0 17 0,-1-17 16,18 0-16,1-17 15,-19 17-15,1-18 0,-18 0 16,18-17-16,-18 0 15,0 17-15,-18 0 16,0 1-16,1 17 16,-1 0-16,0 17 15,1 19-15,34-36 16,1 17-16,17 1 16,1-36-1,-19 18-15,19-35 16,-36 17-16,0-17 15,0 18-15,0-1 16,17 18 0,1 0-1,0 18 1,17-18-16,0 17 16,0-17-16,-17 0 0,0 18 15,17-1 1,-35 19-16,0-19 15,0 19 1,0-19-16,0 1 0,18-18 16,-1 0-1,1-18-15,-18 1 16</inkml:trace>
  <inkml:trace contextRef="#ctx0" brushRef="#br0" timeOffset="51734.8936">23354 13088 0,'18'18'16</inkml:trace>
  <inkml:trace contextRef="#ctx0" brushRef="#br0" timeOffset="52229.7292">23583 13229 0,'0'0'0,"-17"0"16,-19 18-16,36-1 16,-17 36-16,17-35 15,17 17-15,1-17 16,0 0-16,-1-1 16,18-17-16,1-17 15,-19 17-15,1-36 16,-18 19-16,-18-36 15,18 35-15,-17 0 16,-1 18-16,0-17 16,18 34-16,18 1 15,0 0 1,35-1-16,-36 1 16,19 0-16,-19-18 15,-17-18 1,0 0-1,0 1 1,0-1-16,18 18 16,-18-18-16,35 1 15,18 17 1,-18 0 0,-17 0-1,-18 17-15,18 1 16,-18 0-16,0 17 15,0-17-15,0-1 16</inkml:trace>
  <inkml:trace contextRef="#ctx0" brushRef="#br0" timeOffset="52626.3845">24042 13194 0,'-18'70'15,"36"-140"-15,-36 158 0,36-53 0,-1 1 16,1-19-16,0 1 16,-1-18-16,1 18 0,17-18 15,18-18-15,-18 18 16,1-35-16,-19 17 15,1 0-15,-18 1 16,18-1-16,-18 0 16,0 1-16,-18 17 15,18-18-15,-18 18 0,1 0 16,-1 0 0,18 18-16,-18-1 0,18 1 15,0 0 1,18-1-16,35 19 15,-18-19-15,1 1 0,52 17 16,-53-17-16,18-1 16,-35-17-1,-18 18-15</inkml:trace>
  <inkml:trace contextRef="#ctx0" brushRef="#br0" timeOffset="55345.7011">12171 10213 0,'-18'0'16,"36"0"-1,17-18 1,36 18 0,-18 0-16,0 0 0,17-17 15,18 17-15,106-18 16,-88 18-16,176-35 16,-105 17-16,211 0 15,-177 1-15,248-18 16,-230 35-16,230-18 15,-247 18-15,-1 0 16,213 0-16,-213 0 16,-17 0-16,18 0 0,-18 0 15,176 0 1,-211 0-16,-18 0 0,0 0 16,71 0-16,-124 0 15,-17 0-15,-18 18 0,-18-18 16,-17 0-16,-1 0 0,-34 0 15,-36-18 1</inkml:trace>
  <inkml:trace contextRef="#ctx0" brushRef="#br0" timeOffset="55606.7708">17709 9737 0,'53'0'0,"-106"0"0,159 17 16,-70-17-16,16 18 0,54 17 16,-35 1-16,17-1 15,-35 0 1,0 18-16,-35-18 16,-18 36-16,-18-36 15,0 0-15,-70 1 16,18-19-16,-1 1 15,18 0-15,-18-1 0,19 1 16,16-1-16,-17 19 16,36-19-16</inkml:trace>
  <inkml:trace contextRef="#ctx0" brushRef="#br0" timeOffset="56829.0594">18874 8396 0,'0'0'0,"0"-18"15,0-34-15,17 34 16,-17 0-16,0 1 15,18 17-15,-18 17 16,18 54-16,-18-18 16,17 88-1,-17-71-15,0 19 0,18 69 16,-18-69-16,0-19 16,17 1-16,-17-18 0,18 17 15,0-35-15,-18-17 16,17-18-16</inkml:trace>
  <inkml:trace contextRef="#ctx0" brushRef="#br0" timeOffset="57035.8658">18838 9066 0,'0'0'16,"18"89"-16,-18-54 0,18 18 0,35 17 15,-18-34-15,35 17 16,-52-36-16,35 1 16,-35-18-1,-1 0-15,-17-18 16,-17-17 0,-1 0-16,0-1 0</inkml:trace>
  <inkml:trace contextRef="#ctx0" brushRef="#br0" timeOffset="57318.5869">18627 8326 0,'17'-36'0,"-34"72"15,70-72-15,-36 19 0,36-19 16,-18 19-16,18-19 16,-17 1-16,-19 18 15,19-19-15,-1 1 16,-18 35-16,1 0 16,-18 35-16,35 36 15,-17-18-15,17 53 16,1-54-16</inkml:trace>
  <inkml:trace contextRef="#ctx0" brushRef="#br0" timeOffset="60421.9132">19791 14464 0,'0'-18'0,"-35"1"15,-1-1 1,1 0-16,0 18 0,-18 0 16,-71 36-16,71-1 15,1-17-15,-1 17 0,17 18 16,-17 17 0,53-34-16,18 34 15,0-35-15,35 1 16,-18-19-16,0 1 15,0-18-15,18 0 16,-35 0-16,0 0 16,-36-18-16,0 1 0,-17-1 15,-35 0-15,17 1 16,17-1-16,-17 0 16,36 18-16,17-17 15,35 17-15</inkml:trace>
  <inkml:trace contextRef="#ctx0" brushRef="#br0" timeOffset="60613.9999">20108 14464 0,'18'-18'15,"0"18"-15,17 0 16,0 0-16,0 0 16</inkml:trace>
  <inkml:trace contextRef="#ctx0" brushRef="#br0" timeOffset="60727.8306">20108 14623 0,'18'17'15,"-36"-34"-15,54 34 0,-19-17 0,19 0 16,-1 0-16,0 0 0,-17-17 16</inkml:trace>
  <inkml:trace contextRef="#ctx0" brushRef="#br0" timeOffset="68481.1483">21220 14023 0,'0'-18'16,"0"54"15,0 16-15,0-16-1,17 34-15,1-34 16,-18-19-16,18 19 0,-18-19 15,17 36-15,-17-35 16,-17-1 0,-1-17-16</inkml:trace>
  <inkml:trace contextRef="#ctx0" brushRef="#br0" timeOffset="68708.0964">20937 14464 0,'36'-18'15,"-1"18"-15,53 0 16,-35 18-16,88-18 16,-70 0-16,70 0 15,-88 0-15,0 0 0,17 0 16,-35 0-16,-35 18 15</inkml:trace>
  <inkml:trace contextRef="#ctx0" brushRef="#br0" timeOffset="69236.5272">21220 14764 0,'0'0'16,"17"53"-16,-17-36 15,0 19-15,0-19 16,0 1-1,-17-18-15,17-18 32,0-17-32,0-18 15,17 18-15,1 17 0,0-17 16,17 0-16,0 17 16,-17 18-16,17 18 15,-17 17-15,-18 18 16,0-18-16,0 0 15,0 18-15,0-35 16,0 0-16,17-18 16,1-36-1,0 19 1,34-36-16,-34 35 16,0 18-16,-1-18 0,1 18 15,17 36 1,-35 34-16,18-34 15,-18 16 1,18-16-16,-18-19 0,17 19 16,-17-19-16</inkml:trace>
  <inkml:trace contextRef="#ctx0" brushRef="#br0" timeOffset="70321.3965">19703 14041 0,'17'0'31,"1"0"-31,17 0 16,-35 17-16,18 1 15,-1-1 1,-17 19-16,0-19 16,-17 1-16,17 0 0,0-1 15,-18-17-15,18 18 16,18-18 0,-1 0-1,1 0-15,0 0 16,-1 0-16,1 0 0,0 0 15</inkml:trace>
  <inkml:trace contextRef="#ctx0" brushRef="#br0" timeOffset="73362.2423">22772 14288 0,'17'0'0,"-17"-18"16,18 18-16,17-35 15,1 35-15,17-36 16,-18 19-16,-18-1 0,1 18 16,17-18-1,-35 1-15,-17 17 16,-36 0 0,-18 0-16,36 0 15,-18 0-15,0 17 0,18-17 16,-71 0-16,71 18 15,-53-18 1,52 18-16,19-18 16,17 17-16,0 1 0,17 0 15,1-1-15,35 19 16,-35-19-16,17 1 16,-18-1-16,1 1 15,0 0-15,-18-1 16,0 1-16,-18 0 15,0-1-15,1-17 0,-18 18 0,-1 17 16,-17 0 0,18 18-16,17-17 15,18-19-15,18 54 16,17-54-16,1 1 0,52 17 16,-18-35-16,54 0 15,-54 0-15,-17-17 16,0-1-16,-18 18 15,18-35-15,-53 17 16,-17 18 0,-19 0-16,19 0 15</inkml:trace>
  <inkml:trace contextRef="#ctx0" brushRef="#br0" timeOffset="74286.0931">22507 15081 0,'0'18'16,"0"-36"-16,0 54 0,18-19 0,-18 18 15,18-17-15,-1 0 16</inkml:trace>
  <inkml:trace contextRef="#ctx0" brushRef="#br0" timeOffset="74436.1043">22560 14887 0,'0'0'16,"18"0"-16,17 0 15,-17 0-15,-1 0 16,1 0-16</inkml:trace>
  <inkml:trace contextRef="#ctx0" brushRef="#br0" timeOffset="74559.101">22648 14958 0,'18'17'15,"0"-17"-15,17 0 16,-17 0-16</inkml:trace>
  <inkml:trace contextRef="#ctx0" brushRef="#br0" timeOffset="74697.5008">22666 15081 0,'0'0'16,"0"18"-16,18 0 0,35-18 15,-18 0-15,0 0 16,0 0-16,1-18 0,-19 18 15</inkml:trace>
  <inkml:trace contextRef="#ctx0" brushRef="#br0" timeOffset="74842.483">23036 15064 0,'0'35'16,"0"-70"-16,18 88 0,-18-36 0,18 1 15,-1-18-15,1 17 16</inkml:trace>
  <inkml:trace contextRef="#ctx0" brushRef="#br0" timeOffset="75352.9161">22631 13847 0,'0'0'15,"0"35"-15,0 0 0,-18 0 16,18-17-16,18-36 31,-1-17-15,1 17-16,0-34 16,-1 34-16,-17-17 15,18 35-15,-18 17 16,0 36-16,0-18 15,18 18 1,-18-35-16,17 0 0,1-1 16,-18 1-16,17-18 15,1-18-15,0 1 16,-1-1-16,1-17 0,0 17 16,17-17-1,-17 17-15,-1 18 16,1 0-16,-18 18 15,17-1-15,-17 36 16,18-17-16,0-1 16</inkml:trace>
  <inkml:trace contextRef="#ctx0" brushRef="#br0" timeOffset="75782.5144">23618 14340 0,'18'18'16,"-36"-36"-16,89 89 0,-36-36 16,54 53-16,-54-52 15,53 17 1,-53-18-16,18 0 0,-35-35 16</inkml:trace>
  <inkml:trace contextRef="#ctx0" brushRef="#br0" timeOffset="75948.8484">23848 14358 0,'0'0'0,"-18"53"0,1 0 16,-54 53-16,53-53 15,1-18-15,-1 35 16,18-52-16,18 0 15</inkml:trace>
  <inkml:trace contextRef="#ctx0" brushRef="#br0" timeOffset="76236.9232">24077 13988 0,'-18'0'16,"1"35"-1,17-17-15,0 52 16,17-52-16,-17 17 0,36 0 15,-19-17 1,1 0-16,0-18 16,-1 0-16</inkml:trace>
  <inkml:trace contextRef="#ctx0" brushRef="#br0" timeOffset="76365.3076">24183 14111 0,'0'0'0,"18"0"15,-18 18-15,0 17 16,17-17-16,-17-1 16,18 1-16</inkml:trace>
  <inkml:trace contextRef="#ctx0" brushRef="#br0" timeOffset="76682.9635">24412 13988 0,'0'0'0,"18"0"0,0 17 15,-1 1 1,-17 0-16,0-1 16,18 18-16,-18 1 15,0-1-15,0 18 16</inkml:trace>
  <inkml:trace contextRef="#ctx0" brushRef="#br0" timeOffset="78784.8843">24747 14446 0,'36'0'16,"-19"0"-16,19 0 0,34 0 16,-35 0-1,18 0-15,0 0 16,18-17-16,-36 17 0,53-18 16,-70 18-16,0-18 15</inkml:trace>
  <inkml:trace contextRef="#ctx0" brushRef="#br0" timeOffset="78956.7596">25083 14305 0,'-36'35'16,"72"-70"-16,-107 141 0,36-71 0,-1 18 16,1-18-1,0 1-15,17-19 16,1 1-16,-1 0 15,0-18-15</inkml:trace>
  <inkml:trace contextRef="#ctx0" brushRef="#br0" timeOffset="79134.8892">24836 14288 0,'0'35'15,"0"-70"-15,17 105 0,1-52 0,-1 52 16,1-34-16,0-19 16,17 18-16,-17-17 0,-1 0 15,1-1-15,0 1 0,-1-18 16</inkml:trace>
  <inkml:trace contextRef="#ctx0" brushRef="#br0" timeOffset="79396.5332">25418 14376 0,'0'0'16,"53"0"-16,-18 0 0,0 0 0,53 0 16,-35 0-16,-17 0 15,16-18 1,-34 18-16,0 0 0</inkml:trace>
  <inkml:trace contextRef="#ctx0" brushRef="#br0" timeOffset="79569.3757">25665 14217 0,'0'18'15,"0"-36"-15,-18 53 0,0 36 16,1-36-16,-36 53 16,17-52-16,1 52 15,18-71-15,-19 19 16,19-19-16,-1-17 15</inkml:trace>
  <inkml:trace contextRef="#ctx0" brushRef="#br0" timeOffset="79759.1162">25471 14252 0,'0'0'15,"0"88"-15,17-35 0,18 18 16,-17-36 0,17 0-16,1-17 0,34 35 15,-52-53-15,0 0 16</inkml:trace>
  <inkml:trace contextRef="#ctx0" brushRef="#br0" timeOffset="80025.2594">25876 14182 0,'88'17'16,"-176"-34"-16,229 52 0,-88-17 0,35 17 16,-52-17-16,-1-1 15,-17 36-15,-18-18 16,-36 36-16,1-36 15,0 18 1,17-18-16,1-17 16,17 0-16,17-18 0,36 0 15,-18 0-15,18-18 16,-35 18-16,0 0 16</inkml:trace>
  <inkml:trace contextRef="#ctx0" brushRef="#br0" timeOffset="81021.2776">24218 13917 0,'18'0'47,"-1"0"-16,-34-18 16</inkml:trace>
  <inkml:trace contextRef="#ctx0" brushRef="#br0" timeOffset="82243.8677">25188 15328 0,'0'18'0,"18"35"16,-18-18-16,35 0 0,36 36 15,-36-36 1,71 18-16,-53-35 15,0-18-15,0 17 0,35-17 16,-53 0-16,0-35 16,-17 17-16,-18 1 15</inkml:trace>
  <inkml:trace contextRef="#ctx0" brushRef="#br0" timeOffset="82532.384">25030 15522 0,'17'0'15,"1"0"1,0-17-16,-1-36 16,-17 35-16,18-17 15,-18-36 1,0 36-16,17-18 15,-17 35-15,0 1 16,18-1-16,0 18 16,17 18-16,36 17 15,-36-17-15,53 17 16,-70-35-16,35 35 16,-18-35-16</inkml:trace>
  <inkml:trace contextRef="#ctx0" brushRef="#br0" timeOffset="83478.2053">26194 15628 0,'0'18'16,"35"-18"0,-17 0-16,52-18 15,-34 18-15,-19-18 0,18 1 16,-35-1-16,18-35 15,-18 36-15,-18-36 16,1 35-16,-1 18 16,-35 0-16,0 18 15,36-1-15,-19 54 16,36-53 0,0 17-16,18 0 0,17 0 0,-17 1 15,53 17 1,-19-36-16,-16-17 15,-1 18-15,18-18 0,0-18 16,-36 1-16,1-36 16</inkml:trace>
  <inkml:trace contextRef="#ctx0" brushRef="#br0" timeOffset="83683.1426">26599 15134 0,'18'71'16,"-36"-142"-16,36 195 16,0-54-16,-18-17 0,0 18 15,0-1-15,17 1 0,-17-18 16,18 53-16,0-71 16,-1 18-1,1-36-15</inkml:trace>
  <inkml:trace contextRef="#ctx0" brushRef="#br0" timeOffset="84174.3507">26723 15734 0,'18'0'16,"-1"0"-16,1-18 16,-1 18-16,19-17 15,-19 17-15,1-18 0,17-17 16,-35 17-16,18 0 15,-36-17-15,1 35 16,-19-35-16,19 35 16,-19 0-16,19 18 15,17-1-15,-18 1 0,18 17 16,0 0-16,18 1 16,17-19-16,18 1 15,-35 0 1,17-18-16,-17 0 15,-1-18-15,-17 0 16,0 1 0,0-1 15,18 18 0,-18-18-31,18 18 16,-18-17-16,17 17 15,-17-18 1,0 36 0,18-1-1,-1-17-15,1 0 16,-18 18-16,18-18 16,-1 0-16,-17 18 15,18-18-15</inkml:trace>
  <inkml:trace contextRef="#ctx0" brushRef="#br0" timeOffset="84624.0311">27146 15716 0,'36'-17'31,"-19"-1"-31,18 18 0,18-35 15,-35 17-15,-18 0 16,18 18-16,-36-17 16,-17 17-16,17-18 15,-17 18-15,17 18 0,-17-18 16,17 0-16,1 17 16,17 1-16,0 0 15,35 17 1,0-17-16,18-1 15,-18 1-15,18 0 16,-35-18-16,17 0 16,-35-18-1,-17 0 1,17 1-16,-18 17 16,0-18-16,36 36 15,17-1 1,-17-17-1,35 18-15,-36 0 16,1-18-16,17 17 16,-17-17-16,-18 18 15</inkml:trace>
  <inkml:trace contextRef="#ctx0" brushRef="#br0" timeOffset="84825.1547">27623 15593 0,'17'0'15,"-34"0"-15,52 0 0,0-18 16,-17 18-16,-1-35 16,1 35-16,17-35 15,-17 17 1,-18 0-1</inkml:trace>
  <inkml:trace contextRef="#ctx0" brushRef="#br0" timeOffset="85002.7179">27693 15328 0,'0'124'0,"0"-248"0,18 301 15,-1-72-15,1-52 16,17-17-16,-17-1 16,17-17-16,0 17 15,-17-35-15,0 17 0</inkml:trace>
  <inkml:trace contextRef="#ctx0" brushRef="#br0" timeOffset="85179.1618">28028 15663 0,'35'-17'32,"-70"34"-32,106-34 0,-36-1 0,-17 18 15,17 0-15,18-18 16</inkml:trace>
  <inkml:trace contextRef="#ctx0" brushRef="#br0" timeOffset="85720.0318">28328 15558 0,'0'52'0,"-18"-34"15,18 0-15,18 17 16,0-17-16,-18-1 0,35 1 16,-17-18-16,-1 0 15,-17-18 17,18 1-32,0-1 15,-18 0-15,17 18 16,1 18-1,-18 0-15,35 17 16,-17-17-16,35-1 16,-36-17-16,1 0 15,0-17-15,-1 17 0,-17-18 16,18 0-16,-18 1 16,0-19-16,-18 1 15,1 17 1,17 1-16,-18-1 15,36 18 1,-1 18-16,1-18 16,-1 0-16,1 17 15,0-17-15,-1 0 0,19 0 16,-19 18 0,1 0-1,-18-1 1,0 1-16,0 0 0,18-1 15,-1 1-15,1-18 16</inkml:trace>
  <inkml:trace contextRef="#ctx0" brushRef="#br0" timeOffset="86031.0933">28875 15487 0,'18'18'16,"-1"-18"-16,1 17 16,-1 1-1,1 0-15,-18-1 16,0 1-16,0 17 16,-18-35-16,-17 18 15,35-1-15,-17-17 16,17 18-16,17 0 15,1-1-15,-1-17 16,1 18-16,0 0 0,-1 17 16,-17-18-16,0 19 15,-17-36 1,-19 0 0</inkml:trace>
  <inkml:trace contextRef="#ctx0" brushRef="#br0" timeOffset="86294.0285">29104 15804 0,'35'-17'16,"-70"34"-16,88-52 0,-35 35 16,-1-17-16,-17-1 0,18 0 15,-18 1-15,0-1 0,0 0 16,0 1-16,0 34 31,0 1-15,18 0-16,35 17 15,-18-35-15,18 18 16,-36-18-16,1 0 16,-36 0-1</inkml:trace>
  <inkml:trace contextRef="#ctx0" brushRef="#br0" timeOffset="87254.9656">19456 15275 0,'0'0'0,"0"36"0,0 34 16,0-35-16,0 1 15,17-1-15,-17 0 0,18 1 16,0 34-16,-18-52 16,17 17-1,-17-17-15,-17-18 16,-72 0 0,37 0-16,-90-18 15,54 18-15,-18-18 0,-105 1 16,87 17-16,-70 17 15,106-17 1,-18 18-16,71 0 16,17-18-16,18 17 15,53-17-15</inkml:trace>
  <inkml:trace contextRef="#ctx0" brushRef="#br0" timeOffset="87609.4877">19297 15346 0,'18'-18'16,"17"1"-1,-17-1-15,-1 0 0,1 1 16,17-19 0,0 19-16,-17 17 0,0 0 15,-18-18-15,35 18 16,-17 18-16,-1-18 0,18 35 15,-17-17-15,53 17 16,-54-17-16,36 17 16</inkml:trace>
  <inkml:trace contextRef="#ctx0" brushRef="#br0" timeOffset="92888.6616">9172 17321 0,'71'18'16,"-142"-36"-16,212 54 0,18-36 15,-71 0-15,159 0 16,-88-18-16,-18 18 15,35-18-15,-17 18 0,176-17 16,-158-1-16,158 0 16,-194 18-16,-18-17 15,1 17-15,-53 0 0,-1 0 16,-17 17-16</inkml:trace>
  <inkml:trace contextRef="#ctx0" brushRef="#br0" timeOffset="98260.0672">19632 16775 0,'0'17'16,"18"19"-1,17-1-15,-17 0 0,70 18 16,-53-18-1,18-17-15,0 0 0,53 17 16,-36-18 0,-34 1-16,-19-18 0,1 0 15,-36 0 1</inkml:trace>
  <inkml:trace contextRef="#ctx0" brushRef="#br0" timeOffset="98443.7314">20108 16669 0,'0'0'0,"-35"17"0,-35 54 16,17-18-16,-53 53 16,35-53-16,-17 52 15,53-69 1,-1-1-16,19 0 0,17-17 0</inkml:trace>
  <inkml:trace contextRef="#ctx0" brushRef="#br0" timeOffset="99406.6173">21131 16475 0,'0'-18'15,"0"36"-15,0-18 16,-17 53-1,-1 0-15,0-1 0,1 19 16,-18 0-16,-36 87 16,36-105-16,-1 18 0,1 17 15,18-70-15,-1-1 16,18 1-16,18-36 16</inkml:trace>
  <inkml:trace contextRef="#ctx0" brushRef="#br0" timeOffset="99610.6599">21378 16845 0,'0'0'16,"53"0"-16,-17 0 0,-1 0 0,18 0 15,17 0 1,-34 0-16,-1 0 0,-18 0 16,1 0-16,-18 18 15</inkml:trace>
  <inkml:trace contextRef="#ctx0" brushRef="#br0" timeOffset="99734.5735">21414 17057 0,'0'0'0,"17"0"0,71 0 16,-52 0-16,-1 0 16,0-18-16</inkml:trace>
  <inkml:trace contextRef="#ctx0" brushRef="#br0" timeOffset="100517.5541">22807 16775 0,'-18'0'15,"-52"17"1,17 1-16,-53 35 15,36-18-15,17 0 16,0 1-16,-53 52 16,88-53-16,1 18 0,17 18 15,35-54-15,0 1 16,0-1-16,18-17 0,18 0 16,35-17-1,-53-1-15,17-35 16,-52 18-16,-18-18 15,-18 18-15,-52-18 16,34 35-16,-52 1 16,53 17-16,-18 0 15,35 0-15,36 0 16,0 0-16</inkml:trace>
  <inkml:trace contextRef="#ctx0" brushRef="#br0" timeOffset="100874.0134">23301 16475 0,'18'-18'16,"-36"36"-16,53-36 0,1 18 15,-19 0-15,1 18 16,-18-1-16,0 1 16,-18 35-16,-17 0 15,35-36-15,-18 1 16,18 17-16,0 1 15,0-19-15,18-17 16,17 0-16,0 0 0,1 0 16,-1 0-16,0 0 0,1-17 15</inkml:trace>
  <inkml:trace contextRef="#ctx0" brushRef="#br0" timeOffset="109288.1334">30021 7267 0,'0'0'0,"0"-17"15,0 34 17,18 54-32,-18-1 15,18 1-15,-18 141 16,17-89-16,-17 18 0,0 0 16,0 18-16,0 0 0,0 0 15,0-18-15,0 0 0,36 123 16,-36-158-1,35 106-15,-35-142 16,35 89-16,-35-88 16,18 52-16,-18-70 15,17 35-15,-17-52 16,18-1 0,-36-35-1</inkml:trace>
  <inkml:trace contextRef="#ctx0" brushRef="#br0" timeOffset="109511.0011">30004 9790 0,'0'35'16,"0"-70"-16,0 88 0,0-36 0,0 18 16,0-17-1,17 0 1,1-18-16</inkml:trace>
  <inkml:trace contextRef="#ctx0" brushRef="#br0" timeOffset="109881.2394">29845 9913 0,'0'0'0,"0"53"15,18-35-15,35 52 16,-36-35-16,18 1 16,1-1-16,-1 0 0,36 36 15,-36-54-15,-17 1 16,17 0 0,-18-18-16,-17-18 15,0 0-15,18 1 16,0-54-16,-18 36 15,17 0-15,1-1 0,0-52 16,-1 71 0,-17-19-16,0-17 15,0 36-15</inkml:trace>
  <inkml:trace contextRef="#ctx0" brushRef="#br0" timeOffset="110399.85">29916 7585 0,'0'0'0,"-18"-18"16,0-35-16,18 36 15,-17-19 1,-1 1-16,18 17 0,0 1 16,18-19-16,-1-16 15,36-1-15,-18 17 16,-17 36-16,35 18 15,-35 0-15,17 17 16,-17 0-16,17 18 16,0-18-16,18-17 0,-18 17 15,54 1-15,-54-36 16,0 0-16</inkml:trace>
  <inkml:trace contextRef="#ctx0" brushRef="#br0" timeOffset="112285.8268">25259 10883 0,'-35'0'0,"70"0"0,-88 0 16,18 0-16,-1 0 0,1 18 15,18-18-15,17 17 16,0 1-1,70-18 1,-35 0-16,18 0 0,-17 0 16,16 0-16,19 0 0,88 0 15,-36-18-15,1 18 16,211 0 0,-141 0-16,0 0 0,18 0 15,229 0-15,-230 0 16,213 18-16,-230-18 15,194 18-15,-212-18 16,-17 0-16,-18 0 16,0 0-16,-35 17 0,-36-17 15,19-17-15,-107-1 16,-35 0 0,18 18-16,-1-17 15</inkml:trace>
  <inkml:trace contextRef="#ctx0" brushRef="#br0" timeOffset="112519.8553">28981 10654 0,'53'18'16,"-106"-36"-16,141 71 0,0 0 16,-35-36-1,53 36-15,-53-17 16,0-19-16,35 36 15,-53-18-15,-17-17 16,-1 0-16,-17-1 0,-17 1 16,-1 0-16,-35-1 15,18 1-15,-18-18 0,0 18 0,-70-18 16,52 0-16</inkml:trace>
  <inkml:trace contextRef="#ctx0" brushRef="#br0" timeOffset="113050.5431">25453 10672 0,'-18'0'15,"-17"17"-15,-18 1 16,-88 35-16,53-18 15,0-17-15,-1 17 0,1-17 16,-53 34 0,88-34-16,18 0 0,17-1 15,18 1-15,71 35 16,-1-18-16,107 18 16,-89-18-16,88 18 15,-123-35-15</inkml:trace>
  <inkml:trace contextRef="#ctx0" brushRef="#br0" timeOffset="147907.4985">10724 17992 0,'0'-18'0,"18"-17"16,0 17-16,-1 0 16,1 18-16,17 71 15,-17-18-15,35 70 16,-36-52-1,1 0-15,0-1 0,17 18 16,-17-52-16,-1-19 16,19-17-16,17-17 15,-36-1-15,1-35 16,-1 0-16,1 0 0,-18-70 16,0 70-16,0-88 15,0 88-15,-18-35 16,1 70-16,-1 36 15,18 52 1,-17-17-16,34 88 16,-17-70-16,18-1 15,-1-17-15,1 0 0,53 18 16,-18-54-16,35-17 16</inkml:trace>
  <inkml:trace contextRef="#ctx0" brushRef="#br0" timeOffset="148144.2927">11377 18080 0,'-35'53'16,"70"-106"-16,-70 141 0,17-70 0,18 17 15,35 18-15,-17-18 16,53 18-16,-36-18 15,-17-17-15,17 0 16,-18-1-16,-17 1 16,-17-18-16,-1 0 15,-17 0-15,0 0 16,17 0-16,0-18 0,-17 18 0</inkml:trace>
  <inkml:trace contextRef="#ctx0" brushRef="#br0" timeOffset="148428.351">11606 18362 0,'36'0'16,"-72"0"-16,89 0 0,0 0 16,-35-18-16,0 1 15,-1-1-15,-17 1 0,0-19 16,0 19-16,-17 17 15,-1 0-15,0 0 16,-17 35 0,17 0-16,18-17 15,0-1-15,18 36 0,17-35 16,1 0-16,52-1 16,-35-17-16,0 0 0,35-17 15,-53-1 1</inkml:trace>
  <inkml:trace contextRef="#ctx0" brushRef="#br0" timeOffset="148894.9553">12771 18150 0,'0'0'16,"0"-35"-16,17 18 15,-34-19-15,17 19 16,-18-1-16,0 18 16,1 0-16,17 18 0,-18 35 15,0-36 1,18 18-16,0 1 0,18-1 16,0 0-16,35 18 15,-36-35-15,18-1 0,1 1 16,17 0-1,-36-1-15,-34-17 16,-36 36 0,17-36-16,1 17 0,-18-17 15,36 0-15,-1 0 16</inkml:trace>
  <inkml:trace contextRef="#ctx0" brushRef="#br0" timeOffset="149317.8812">13088 18256 0,'-18'36'15,"36"-72"-15,-53 107 0,35-54 0,-35 36 16,35-35-16,17 0 16,-17-1-16,35-34 15,1-1-15,-19 0 16,19-17-1,-19 17-15,-17-17 0,18 0 16,-36 35 0,18 35-1,0-17-15,18-1 0,-18 1 16,53 17-16,-36-35 16,36 18-16,-35-18 15,17 0 1,-17-18-16,-18 1 15,18-1-15,-18 0 0,17 1 16,1 17 0,-1 0-1,36 0-15,-35 17 16,17-17-16,1 0 0,-19 0 16,54 0-1,-54 0-15,1 0 0,0 0 0,-1 0 16</inkml:trace>
  <inkml:trace contextRef="#ctx0" brushRef="#br0" timeOffset="149968.2011">14905 18697 0,'0'0'16,"18"0"-16,-1 0 0,1-17 0,35-54 16,-18 18-1,18-53-15,-35 36 16,17-18-16,-18 17 15,1 0-15,-18 1 0,0 17 16,0 0-16,18 35 0,-18-17 16,-18 35-16,18 35 15,0-17-15,0 70 16,18-35-16,-18 53 16,17-53-16,1-18 15,0 0-15,17-17 0,18-18 16,-36 0-16,36-70 15,-17 17 1,-1-36-16,-35 37 16,35-54-16,-35 70 15,0 19-15,-17-1 16,-1 36 0,18 35-1,-18 0-15,18 0 16,0-1-16,0 1 0,0 0 0,36 0 15,-1-18-15,-17-35 16,17 18-16</inkml:trace>
  <inkml:trace contextRef="#ctx0" brushRef="#br0" timeOffset="150092.1628">15699 18256 0,'0'0'16,"-18"53"-16,0-35 0,1 17 15,17-17-15</inkml:trace>
  <inkml:trace contextRef="#ctx0" brushRef="#br0" timeOffset="150530.4374">16581 17992 0,'-36'0'0,"19"17"16,-36 36-16,35-17 15,-17-1-15,17 18 0,-17 35 16,35-53-16,0 18 16,18-35-1,34-1-15,-16-17 16,-1 0-16,0 0 0,18-35 15,-18 17 1,-35 1-16,18-1 0,-18-17 16,-18 17-16,1 1 15,-1-1-15,1 0 0,-1 18 0,0-17 16,-17-1-16,35 0 16</inkml:trace>
  <inkml:trace contextRef="#ctx0" brushRef="#br0" timeOffset="150879.8822">16933 17727 0,'18'0'32,"0"0"-32,17 0 15,0 35 1,-17-17-16,-18 35 16,0-35-16,0-1 0,-18 36 15,18-35-15,-17-1 16,17 1-16,17-18 31,18 0-31,-17 0 16,35-18-1,-18 18-15,-17 0 0,0 0 16</inkml:trace>
  <inkml:trace contextRef="#ctx0" brushRef="#br0" timeOffset="151237.5407">18168 18062 0,'0'0'15,"18"0"-15,17 0 16,0 0-16,53-17 15,-35-1-15,18 0 16,-36 18-16,18-17 16,-53-1-16</inkml:trace>
  <inkml:trace contextRef="#ctx0" brushRef="#br0" timeOffset="151606.2037">18344 17921 0,'0'88'16,"0"-176"-16,0 229 0,0-105 0,0 34 16,18-35-1,-18-17-15,18 0 0,-18-1 16,17-17-16,19 0 16,-19 0-16,19-17 15,-36-1-15,0 0 0,0 1 16,0 34-1,17 1 1,1 17-16,-1-17 16,54 0-16,17-1 15,-52 1-15,-1-18 16,0-18 0,-17 1-16,-36-19 15,0 19-15,-17-1 0,-53-17 16,53 35-16,-1-18 15,1 18-15,0 0 16,52 0 0</inkml:trace>
  <inkml:trace contextRef="#ctx0" brushRef="#br0" timeOffset="152180.8892">19808 18045 0,'18'53'0,"-36"-106"0,36 141 16,0-53-16,-1 18 15,1-18-15,-18-17 0,18 0 16,-18-36 15,-18-35-31,18 18 16,0-36-16,0 36 15,18-36-15,-1 54 16,19-1-16,-19 36 16,19 35-1,-36-18-15,17 35 16,-17-34-16,18-1 16,-18 0-16,17-17 0,1 17 15,0-35-15,-1 0 0,1-17 16</inkml:trace>
  <inkml:trace contextRef="#ctx0" brushRef="#br0" timeOffset="152397.7966">20249 18150 0,'0'53'16,"0"-106"-16,18 124 0,0-53 15,35 17-15,-18-35 16,-17 0-16,17 0 0,-18-35 15,1 17-15,-18 0 16,0-17-16,-18 17 16,1-17-16,-36 0 15,35 17-15,-17 1 16,17 17-16</inkml:trace>
  <inkml:trace contextRef="#ctx0" brushRef="#br0" timeOffset="152921.2479">20496 18221 0,'-17'0'15,"34"0"-15,-34-18 16,34-17-16,1 17 16,-18-17-16,18 18 15,35-36-15,-36 35 16,1 0-16,0 1 15,-1 17-15,-17 17 16,18 19 0,-18-19-16,0 1 0,0 0 15,0-1-15,17 1 16,-17-1-16,0 1 16,18-18 30,-18-18-30,18 1 0,-1 17-16,1 0 15,0 0 1,-1 17 0,1 1-1,0-18-15,-1 0 16,1-18-1,-18 1 17,17 17-17,1 0-15,0 0 16,-18 17 0,17-17-16,-17 18 15</inkml:trace>
  <inkml:trace contextRef="#ctx0" brushRef="#br0" timeOffset="153733.8267">20673 18168 0,'0'0'0,"17"0"16,1 0-16,-18 18 31,0 17-15,0 0-16,0-17 0,0 0 15,-18-1-15,18-34 32,18-36-17,-18 35-15,18-17 0,-18 17 16,35-17 0,-35 17-16,18 18 0,-1 35 15,1 1 1,-18-1-16,0 18 15,18-35-15,-18-1 16,17 1 0,1-18-16,-1-35 15,-17 17-15,18 0 16,0-17 0,-1 17-1,1 18-15,0 18 16,-18 0-16,17-1 15,-17 1-15,18 0 16,0-1 0,-1-17-16,1 0 0</inkml:trace>
  <inkml:trace contextRef="#ctx0" brushRef="#br0" timeOffset="154278.7784">21149 18168 0,'0'0'0,"-18"18"16,-17 17-16,35-17 0,-18-1 16,18 19-16,18-36 15,0 17-15,-1-17 16,1 0-16,0 0 0,35 0 16,-53-17-16,17-1 15,-17 0-15,18 1 0,-18-1 0,0 0 16,0-17-1,-18 35-15,36 0 16,-18 35 0,18-35-16,-1 36 15,18-36-15,-17 17 16,0-17-16,-1 0 0,1-17 0,17-36 16,-35 35-1,0-52-15,0 17 16,0-36-16,-17 36 15,17 18-15,-18 0 16,0-36-16,18 54 16,0 34-1,0 54-15,18-36 16,-18 18-16,35 53 16,-35-53-16,36 17 15,-19-34-15,18 17 16,-17-53-1,0 0 1,-18-18 0,17 18-1,1 0 1,0 0 0,-18-18-16</inkml:trace>
  <inkml:trace contextRef="#ctx0" brushRef="#br0" timeOffset="154375.2998">21555 18098 0,'0'0'16,"17"0"-16,19-18 15,-19 18-15</inkml:trace>
  <inkml:trace contextRef="#ctx0" brushRef="#br0" timeOffset="154683.6449">21749 18115 0,'-36'35'15,"72"-70"-15,-72 88 0,19-35 16,17-1-16,17 36 16,1-53-16,17 18 15,1-18-15,-19 0 16,1 0-16,0 0 16,-1-18-16,1 18 15,-36 0 1,18 18-1,-17 0 1,17-1 0,17-17-16,1 0 15,17 18-15,0-18 16,-17 0-16,17 0 16,-17-18-16,0 18 0,-18-17 31</inkml:trace>
  <inkml:trace contextRef="#ctx0" brushRef="#br0" timeOffset="155051.7521">23001 17992 0,'18'0'16,"-1"0"-16,72 0 16,-36-18-16,70-17 15,-70 35 1,53-36-16,-71 36 16,0-35-16,-17 35 15,-18-17-15,-18 17 16</inkml:trace>
  <inkml:trace contextRef="#ctx0" brushRef="#br0" timeOffset="155212.14">23266 17780 0,'35'71'16,"-70"-142"-16,88 194 16,-36-70-16,1 71 15,0-71-15,-1 0 0,1 0 16,-18-18-16,17 0 0,19 0 15,-19-17-15</inkml:trace>
  <inkml:trace contextRef="#ctx0" brushRef="#br0" timeOffset="155478.9074">23566 18150 0,'0'0'16,"17"0"-16,1 0 0,52 0 15,-34 0-15,-1 0 16,0-17-16,1-1 0,-19 18 16,1-17-16,-1-1 15,-17 0-15,-52 1 16,16 17-16,-34 17 16,34 1-16,-17 17 15,36 0-15,17 18 16,0-35-16,53 35 15,-18-35-15,53-1 16,-52-17-16,16 0 16</inkml:trace>
  <inkml:trace contextRef="#ctx0" brushRef="#br0" timeOffset="155846.472">24007 18098 0,'0'0'0,"-18"17"15,0 1 1,18-1-16,18 36 16,-18-35-16,18 0 15,-18-1-15,17 19 16,1-19-16,-18 1 0,0-1 16,-18-17-16,1 0 15,-1 0-15,-17 0 16,35-17-16,-18-1 15,0 18-15,18-17 0,18-1 16,0 0 0,-1 18-16,19 0 15,-19-17-15,54 17 16,-54-18-16,19 18 0,-19 0 16,1-18-16,0 1 15,-1 17-15,18-53 16,-17 35-16,0-17 15,-1 35-15,1-35 16,-18 17-16</inkml:trace>
  <inkml:trace contextRef="#ctx0" brushRef="#br0" timeOffset="156008.5681">24289 17939 0,'0'0'16,"-18"35"-16,18-17 0,0 70 15,18-53-15,17 53 16,-35-52 0,18-1-16,-1 0 0,1 0 15,-18-17-15,18-18 16</inkml:trace>
  <inkml:trace contextRef="#ctx0" brushRef="#br0" timeOffset="156586.8261">25541 17956 0,'0'0'15,"-35"0"-15,17 0 0,-35 18 16,36 0-16,-1-1 0,18 36 15,18-35-15,35 17 16,-18-17 0,0-1-16,36 19 15,-54-19-15,1-17 0,0 18 16,-36-18-16,0 18 16,-52-18-16,34 0 15,-34 17 1,52-17-16,1 0 15,34 0 1</inkml:trace>
  <inkml:trace contextRef="#ctx0" brushRef="#br0" timeOffset="156976.3576">25823 18098 0,'0'17'15,"0"-34"-15,36-1 16,-1 0-1,-17-17-15,-1 17 16,-17 1-16,-17-1 16,-1 18-16,-17 35 15,17-17-15,-35 53 16,35-19-16,1-16 16,34 34-16,1-52 15,17 0-15,36 17 16,-36-35-16,18 0 0,18-35 15,-36 17-15,0-17 16,-17-1 0</inkml:trace>
  <inkml:trace contextRef="#ctx0" brushRef="#br0" timeOffset="157132.2497">26070 18062 0,'18'0'16,"-36"0"-16,71 0 0,35 0 15,-17-17-15,70-19 16,-88 19-16,35-19 16,-53 19-16,-35-1 15,-17 18-15,-1 0 16</inkml:trace>
  <inkml:trace contextRef="#ctx0" brushRef="#br0" timeOffset="157353.35">26405 17674 0,'0'0'0,"0"35"0,-17 1 15,17-1-15,-18 18 0,1 53 16,17-53 0,0 0-16,17 17 0,1-35 15,17 36 1,0-53-16,1-18 0,-19 17 15,54-17-15,-54 0 16,1-17-16,0 17 16,-1-18-16</inkml:trace>
  <inkml:trace contextRef="#ctx0" brushRef="#br0" timeOffset="157447.6838">26846 18239 0,'0'0'16,"18"0"-16,0 17 0</inkml:trace>
  <inkml:trace contextRef="#ctx0" brushRef="#br0" timeOffset="162130.8542">8908 14217 0,'-18'-18'15,"0"1"-15,1-1 16,-19-17 0,1 35-16,18-18 0,-19 18 15,-34 0-15,17 0 16,18 18-16,-18-1 15,-53 36-15,-18 0 16,71-17-16,0-19 16,18 18-16,-35 1 15,34-19-15,-17 19 16,36-19-16,17 19 16,-18-1-16,18 0 0,0 0 15,18 54-15,-18-54 16,17 53-16,-34-35 15,-1 70-15,1-70 16,-1 71 0,0-54-16,1-17 0,-1 53 15,0 0 1,18-71-16,0 1 0,0-1 16,18 0-16,0-17 15,17-1-15,0-17 16,18 18-16,53-18 15,-36 0-15,1 0 0,17 0 16,18 0-16,106-18 16,-106 18-16,-1-17 0,1 17 15,-18 0-15,-17-18 16,35 0-16,-71 18 16,0-17-16,-17 17 15,-18-18-15,0 1 16,-35-19-16,35 1 15,-18 0-15,0-18 0,18 0 16,-17-88 0,17 70-16,0-123 15,0 106-15,35-106 16,0 123-16,-17 1 16,0 17-16,-18-18 15,0 36-15,-18 17 0,0 1 16,1-1-16,-19 1 0,1-1 15,-53 0-15,35 18 16,-18 0-16,1-17 0,-106 17 16,87 0-16,-69 35 15,87-17-15</inkml:trace>
  <inkml:trace contextRef="#ctx0" brushRef="#br0" timeOffset="163348.8408">19914 13864 0,'-17'-17'0,"-1"17"16,-70-18-1,17 18-15,18 0 0,-35 0 16,-88 53-16,-18 0 15,106-36-15,-54 36 16,72-35-16,17 0 16,-35 34-1,53-34-15,-1 0 0,19-1 16,17 19-16,0-19 0,0 19 16,0-1-16,17 0 0,1 0 15,0 54-15,-1-36 16,-17-18-16,0 18 0,18 53 15,-18-54 1,-18-16-16,18 17 0,0-18 16,0 18-16,18-18 15,-18-17-15,17-1 0,1 19 16,0-19 0,17 1-16,-17 0 0,17-1 15,0 1-15,53 0 16,-35-18-16,18 17 0,-18-17 15,70 0-15,-52 0 16,-1 18-16,19-18 0,-1 0 16,88 0-1,-70-18-15,-18 18 0,36-17 16,-71-1-16,-1 0 16,-16 18-16,-19-17 0,1-1 15,0 0-15,-18 1 16,-36-1-1,19 0-15,-1-17 16,0 18-16,-17-54 16,18 18-16,-1-70 15,18 52-15,18-123 16,-18 88-16,17-88 16,1 124-16,-18-72 15,0 107-15,-35-35 16,17 52-16,-53 0 15,36 18-15,0 18 16,-36 35 0</inkml:trace>
  <inkml:trace contextRef="#ctx0" brushRef="#br0" timeOffset="166261.8025">8608 15822 0,'0'18'15,"0"-36"-15,0 53 0,17-17 0,1 70 16,-18-17 0,18-18-16,-1 17 0,-17-17 15,18 35-15,-18 71 16,0-71-16,0 0 15,18-17-15,-18 17 0,17 36 16,1-71-16,35 17 16,-36-35-16,19-17 15,34 0-15,-17-18 16,0 0-16,18 0 0,17 0 16,106 0-16,-88 0 15,17 17-15,18-17 0,0 18 16,18-18-16,176 18 15,-158-18-15,158 0 16,-159 0-16,1 0 16,-19 0-16,1-18 0,0 18 15,123-18-15,-176 18 16,70-17 0,-123 17-16,0 0 0,-18-18 15,-17 18-15,-18-35 16,-18 17-16,-17-35 15,18 36 1,-1-19-16,0 1 0,1 0 0,17 0 16,0-71-1,17 53-15,1-18 0,0 18 16,17-88-16,-18 88 16,-17-17-16,18 17 0,0 0 15,-18 18-15,0-1 16,0 1-16,0 17 0,0 1 0,-18-1 15,0 18-15,-17-18 16,0 1-16,0 17 16,-18 0-16,-53 0 15,35 0-15,1 0 0,-107 0 16,54 0 0,17 17-16,-194-17 15,124 18-15,-212-18 16,194 0-16,-36 18 0,-211-18 15,212 17-15,35-17 16,-194 36 0,229-19-16,18 1 0,0 0 15,-53-1-15,123-17 16,19 0-16</inkml:trace>
  <inkml:trace contextRef="#ctx0" brushRef="#br0" timeOffset="167808.9046">19456 16210 0,'0'0'16,"17"0"15,1 35-15,-18 1-16,18 52 15,-18-18-15,0 89 16,-18-71-1,0 89-15,18-107 16,-17 71-16,17-70 16,0-36-16,0 18 0,17 0 15,-17-18-15,18 1 16,0-36-16,-1 17 16,1 1-1,0-18-15,-1 0 0,18 0 16,1 0-16,34 18 15,-34-18-15,87 17 16,-70-17-16,123 18 16,-87-18-16,157 18 15,-122-18-15,158 17 16,-123-17-16,0 0 16,176 0-1,-141 0-15,-35 0 0,-1 0 16,1 0-16,106 0 15,-159 0-15,-1-17 0,1 17 16,0 0-16,0-18 0,-18 18 16,106-18-16,-106 1 15,53 17 1,-88 0-16,53 0 16,-88 0-16,17 0 15,-35-18 1,-35 0-1,17 1-15,0-19 16,1 1 0,17 0-16,0 0 0,0-36 15,17 36-15,19-53 16,-1 17-16,-17 0 16,-1 1-16,-17-1 0,0-17 15,0-88 1,0-1-16,-17 124 15,17 1-15,-18 16 0,0 1 16,1 35-16,-1-18 16,0 18-16,1 18 15,-1-18 1,18 18-16,-17-18 16,-1 0-16,-17 17 15,-1-17-15,1 0 16,-71 0-16,36 0 0,-142-17 15,89 17-15,-36-18 16,-229 0 0,176 18-16,-35 0 0,0-17 15,-264-1-15,264 18 16,0 0-16,-476 35 16,352-17-1,230 0-15,-53-18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39:03.58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8008 8484 0,'-18'0'31,"18"18"31,0 17-46,18-17-16,0 52 16,-1-17-16,36 18 15,0-36-15,35 36 16,-35-36-16,0-17 16,0 17-16,0-35 0,53 35 15,-53-35-15,35 0 16,-53 0-16,-17 0 15,17-17-15,-17-1 16,-18 0-16,-35 1 16,17-1-16</inkml:trace>
  <inkml:trace contextRef="#ctx0" brushRef="#br0" timeOffset="517.6906">7973 8925 0,'0'0'15,"0"18"-15,-18 0 0,18-1 16,-17 1 0,17-36 30,-18-17-30,0 17-16,18-17 16,-17-18-16,17 18 15,0-36-15,0 36 16,0 0-16,0-1 16,17 1-16,1 18 0,-18-1 15,35-17-15,-17 35 16,-1-18-16,1 18 0,0-18 15,-1 18-15,36 0 16,-17 0-16,16 0 16,-34 0-16,17 0 15,-17 18-15,17-18 0,-17 0 16</inkml:trace>
  <inkml:trace contextRef="#ctx0" brushRef="#br0" timeOffset="5700.246">3581 11307 0,'0'-18'31,"53"18"-15,-18 0-16,-17 0 0,52 0 15,-52 18-15,35-18 16,-36 17-16</inkml:trace>
  <inkml:trace contextRef="#ctx0" brushRef="#br0" timeOffset="6413.0219">12735 10407 0,'0'-18'15,"18"18"-15,35 0 16,0 0-16,70 0 16,-52 0-16,-1 0 15,1 0-15,-18 0 0,-18 0 16,18 0 0</inkml:trace>
  <inkml:trace contextRef="#ctx0" brushRef="#br1" timeOffset="28034.9453">8908 2646 0,'0'0'0,"0"17"15,53 19 1,-18-1-16,0 0 15,18 1-15,-18 17 0,18-18 16,35 35-16,-35-34 16,-17-1-16,-1-17 15,0-1-15,0 1 16,-17-18-16,-18-18 16</inkml:trace>
  <inkml:trace contextRef="#ctx0" brushRef="#br1" timeOffset="28212.0123">9419 2646 0,'0'0'0,"-35"53"16,17-18-16,-17 0 0,17 1 0,-17-1 16,-18 71-1,36-53-15,-1-18 0,0 18 16,1-18-16,34 36 15,-17-36-15</inkml:trace>
  <inkml:trace contextRef="#ctx0" brushRef="#br1" timeOffset="28400.8584">9737 3104 0,'-18'36'0,"18"52"16,18-212-16,-54 283 0,54-106 15,0-18-15,-1-17 0,36 0 16</inkml:trace>
  <inkml:trace contextRef="#ctx0" brushRef="#br1" timeOffset="28890.0001">10231 2593 0,'-18'0'0,"18"18"16,18-18-1,-1 17 1</inkml:trace>
  <inkml:trace contextRef="#ctx0" brushRef="#br1" timeOffset="29001.9509">10301 2858 0,'0'0'16,"18"17"-16,-1-17 16</inkml:trace>
  <inkml:trace contextRef="#ctx0" brushRef="#br1" timeOffset="29614.7579">11254 2469 0,'17'0'16,"-17"53"0,18-17-16,0 69 15,-1-69-15,-17 17 16,0-18-16,18 18 0,-18 0 15,17-18-15,-17-17 16,18-1-16,-18 1 16</inkml:trace>
  <inkml:trace contextRef="#ctx0" brushRef="#br1" timeOffset="29808.1811">11748 2858 0,'17'17'16,"1"-17"0,-1-17-1</inkml:trace>
  <inkml:trace contextRef="#ctx0" brushRef="#br1" timeOffset="29964.6628">12083 2875 0,'17'0'15,"1"0"-15,0-17 16,-1 17-1,1-18-15,-1 18 0</inkml:trace>
  <inkml:trace contextRef="#ctx0" brushRef="#br1" timeOffset="30099.8759">12453 2822 0,'0'0'0,"18"0"0,-1 0 16,1 0-1,0-17-15,-1 17 16,1-18-16</inkml:trace>
  <inkml:trace contextRef="#ctx0" brushRef="#br1" timeOffset="30225.696">12700 2805 0,'18'0'16,"17"0"-1,-35-18 1</inkml:trace>
  <inkml:trace contextRef="#ctx0" brushRef="#br1" timeOffset="30452.4931">13159 2469 0,'17'0'15,"-34"0"-15,34 18 0,-17 17 0,0 36 16,0-18-16,0 0 16,0 0-16,0-18 0,36 53 15,-19-53 1,1-17-16,-1 0 0,19-18 15</inkml:trace>
  <inkml:trace contextRef="#ctx0" brushRef="#br1" timeOffset="31309.075">13547 2646 0,'0'0'15,"-18"17"1,0 1-16,1 17 0,-1-17 0,0 53 15,18-36-15,18-17 16,17 34-16,1-34 16,34-18-1,-52 0-15,17-18 0,18-17 16,-18-18 0,-35 18-16,0 17 15,-17-17-15,-1 17 0,-17 1 0,-36-1 16,36 18-16,-18-18 15,18 18 1,17 18-16,36 0 16,35-18-1,-18 17-15,0-17 0,18 0 16,-18 0-16,1 0 0,34 0 16,-52-17-16,17 17 15,-17 0-15,-18-18 16,17 18-16,-34 0 15,-1 18-15,-17-1 16,17 1 0,18 0-16,0-1 15,0 19-15,0-19 0,0 1 0,18 0 16,35 34-16,-18-34 16,0 0-1,-17-18-15,0 0 16,-18-18-1,-18-17 1,0 17-16,18-17 0,-17-18 16,-1 35-16,18 1 15,0-1-15,0 0 16,18 1-16,-1 17 0,19 0 16,17 17-1,-18 1-15,0-18 16,0 0-16,1 18 0,34-18 15,-34 0 1,-1 0-16,-18 0 0,1 0 16,-36 0-1,-17 0 1,0 17-16,17 36 16,18-35-16,0 0 15,0 17-15,18-18 0,0 1 0,52-18 16,-35 0-1,1 0-15,52-18 16,-53 1-16,-17-1 0,-1 1 16,1-19-16,-18 1 15,0 0-15,-18 17 0,-17-17 16,0 17-16,-53-35 16,35 36-16,17 17 15,-16-18-15,16 18 0</inkml:trace>
  <inkml:trace contextRef="#ctx0" brushRef="#br1" timeOffset="31855.6407">9137 3863 0,'0'0'16,"35"88"-16,1-35 0,34 35 15,-35-35 1,1-18-16,17 1 0,-18-1 15,0 0-15,0-17 0,-17 0 0,0-1 16</inkml:trace>
  <inkml:trace contextRef="#ctx0" brushRef="#br1" timeOffset="32033.3804">9331 3951 0,'-53'35'0,"106"-70"0,-124 106 16,54-18-16,-18 35 16,17-35-16,0-18 0,18 0 15,18 18 1,0-35-16,-1-1 0,1-17 16</inkml:trace>
  <inkml:trace contextRef="#ctx0" brushRef="#br1" timeOffset="32237.4117">9631 4198 0,'0'0'0,"17"0"15,19 18-15,-19-1 16,-17 19-16,-17-19 16,-1 19-16,0-1 15,1-18-15,17 19 0,0-1 16,0-17-16,17-18 15,19 0-15,-1 0 0,0 0 16,1-18-16,34-17 16</inkml:trace>
  <inkml:trace contextRef="#ctx0" brushRef="#br1" timeOffset="32489.5978">10160 4004 0,'0'0'0,"18"0"0,-1 18 15,1-18-15,-18 17 16,18 1 0,-1 0-16,-17 17 15,0-17-15,0-1 0,0 18 16,18-17-16,-18 0 0,0-1 15,17 1-15,1-18 16,-18-18 0</inkml:trace>
  <inkml:trace contextRef="#ctx0" brushRef="#br1" timeOffset="34279.9595">11271 3898 0,'-17'0'0,"-1"18"0,-17-18 15,17 17-15,0 1 16,-17 70 0,18-35-1,87 35 1,-35-70-16,18-18 0,106 0 16,-71-18-1,-17-52 1,-54 52-16,-34-70 15,-1 53-15,-17 17 16,-18 0-16,18 1 0,-54-1 16,37 18-1,16 18 1,19-1-16,17 1 0,17 0 16</inkml:trace>
  <inkml:trace contextRef="#ctx0" brushRef="#br1" timeOffset="34586.3455">11800 4198 0,'18'0'16,"0"-18"-1,-1 18-15,1-17 16,0 17-1</inkml:trace>
  <inkml:trace contextRef="#ctx0" brushRef="#br1" timeOffset="34730.085">12065 4163 0,'0'0'0,"18"0"16,-1-18-1,1 18-15,0 0 16</inkml:trace>
  <inkml:trace contextRef="#ctx0" brushRef="#br1" timeOffset="34862.9012">12259 4216 0,'0'-18'15,"18"0"-15,-1 1 16,1-1-16</inkml:trace>
  <inkml:trace contextRef="#ctx0" brushRef="#br1" timeOffset="35085.7048">12577 3863 0,'0'18'16,"0"34"-16,0-16 16,17 70-16,1-36 15,17 36 1,-17-53-16,-1 0 15,1-18-15,-18 0 0</inkml:trace>
  <inkml:trace contextRef="#ctx0" brushRef="#br1" timeOffset="41686.2102">6597 2699 0,'0'-18'0,"0"0"15,0 36 1,0 53 0,0 52-16,18-52 15,17 35 1,-17-54-16,17-16 0,35-1 15,-34-35-15,-1 0 16,18-35-16,-18-1 16,-17 1-16,-18-18 0,0 18 15,0-18 1,0 35-16,0 36 16,17 35-1,1-18-15,0 1 16,17-19-16,35 1 15,-34-18-15,-19 0 0,19 0 16,-19-35-16,19-18 16,-36 17-16,0 1 15,-18-18-15,0 18 0,-35-18 16,36 18-16,-19 17 16,19 18-1,34 35 1</inkml:trace>
  <inkml:trace contextRef="#ctx0" brushRef="#br1" timeOffset="41837.0495">7549 2981 0,'0'0'0,"18"18"0,-18 17 15,18-17-15,-18-1 16,35 36-16,-17-18 15</inkml:trace>
  <inkml:trace contextRef="#ctx0" brushRef="#br1" timeOffset="42393.0031">6668 3881 0,'0'0'16,"-18"35"-16,18 0 15,0 18-15,0-18 0,18 71 16,-1-71-16,1 1 16,-1-19-16,19 1 0,-1-18 15,18 0 1,-18-18-16,18-52 15,-35 35-15,-18-18 16,0 35-16,0 0 16,-18 36-16,18 35 15,0-35-15,18 17 16,35 35 0,-18-52-16,0 17 0,-17-35 15,17 0-15,36-17 16,-54-1-16,1 0 0,-18-17 15,0 0-15,-18-36 16,1 36-16,-1 0 16,0 17-16,1-17 0,-1 17 15,0 0-15</inkml:trace>
  <inkml:trace contextRef="#ctx0" brushRef="#br1" timeOffset="42649.2811">7514 3898 0,'0'0'15,"35"0"-15,-17 0 0,0 0 16,-1 35 0,1 1-16,-18-19 0,0 54 15,0-53-15,0 17 16,0-17-16,0 17 15,18-18-15,-1-17 16,19 0 0,-1 0-16,-18 0 0,19-17 15,-19 17-15,1 0 0,0 0 16</inkml:trace>
  <inkml:trace contextRef="#ctx0" brushRef="#br1" timeOffset="79403.9945">5821 17339 0,'-18'0'16,"1"0"-16,-1 0 31,0 0-15,18-18-1,-17 18 1,17 18-16,-18-18 16,18 18-16,-18-18 15,18 17-15,0 1 16,18-18-1,-18 18 1,18-18-16,-18-18 16,17 18-16,-17-18 15,18 18-15,-18-17 16,-18 17 0,1 0-16,-1 0 0,-17 0 15,17 17-15,0 1 16,1 0-16,-1-1 15,18 1-15,18-18 16,-1 0-16,1 0 16,17 0-1,-17-18-15,17 1 0,-35-1 16,18 18-16,0-18 16,-36 1-1,0 17-15,-17 0 16,17 17-16,1 1 15,-1 0 1,18-1-16,18-17 16,17 0-16,0-17 15,-17-1-15,0 18 16,-1-35 0,-17 17-16,-17 18 15,-1 0-15,-17 0 16,17 0-16,0 0 15,1 0-15,17 18 16,17-1 0,19-17-1,-1 0-15,-17-17 0,34-1 16,-34 0-16</inkml:trace>
  <inkml:trace contextRef="#ctx0" brushRef="#br1" timeOffset="80602.7686">5750 17304 0,'-17'17'16,"17"1"0,0 0 77,0-1-77,0 1 0,0-36 46,-18 18-31,18-17-31,-18 17 32,18-18-17,-17 0 1,17 1-1,-18-19 1,0 19-16,1-18 16,17-1-16,-53-34 15,35 17-15,1 0 0,-54-71 16,18 36 0,36 53-16,-1 0 15,0 17-15,1 0 16,-1 18-16,18-17 15,0-1 1,18 0-16,-18 1 16,0-1-1,-18 1 1,18-1 15,-18 0-15,18 1-16,-17-1 15,17 0 1,-18 18-16</inkml:trace>
  <inkml:trace contextRef="#ctx0" brushRef="#br1" timeOffset="80894.1137">5168 16598 0,'-17'0'0,"34"-17"15,-17-19 1,0 1-16,18 17 16,-18-35-16,0 18 15,0 0-15,0 17 0,0-17 16,0 17-16,-18 1 16,18 34-1,35 36 1,1-17-16,-1-1 15,-17 0-15,17-17 0,0-1 16,-17 1-16,0-18 0,17 18 16,-18-18-16,-17-18 15,0 0 1</inkml:trace>
  <inkml:trace contextRef="#ctx0" brushRef="#br1" timeOffset="81276.107">5362 16439 0,'0'0'0,"-17"-17"0,-1 17 16,0-18-16,36 18 47,0 18-32,-1-1-15,36 1 16,-18 0-16,18-1 0,18 19 15,-36-19-15,18 1 16,18 17-16,-54-35 16,1 18-16,17-1 15,-17-17-15,-18 18 0</inkml:trace>
  <inkml:trace contextRef="#ctx0" brushRef="#br1" timeOffset="81605.8925">5768 16510 0,'18'18'0,"-1"-1"15,1 1-15,17 17 16,-17-17-16,17-1 0,-17-17 16,-1 18-16,1 0 15,0-18-15,-18 17 16,-18-17 0,-17 0-16,17 0 15,-17 0-15,17 0 16,0 0-1,18-17-15,18-1 16</inkml:trace>
  <inkml:trace contextRef="#ctx0" brushRef="#br1" timeOffset="81890.2428">5980 16651 0,'0'-18'15,"0"1"1,0-18 0,-18-18-16,18 17 15,-18 1-15,1-35 16,-19-19-1,19 54-15,17 0 0,-18 17 16,18 1-16,0-19 16,0 19-16,0 34 15</inkml:trace>
  <inkml:trace contextRef="#ctx0" brushRef="#br1" timeOffset="82167.8676">5750 16228 0,'0'0'16,"18"0"0,0-18-1,-18 1-15,17-1 16,-17 0-16,0 1 16,0-1-16,0-17 15,0 17 1,0 0-1,0 1-15,18 17 16,-18-18 0,17 36-16,1-18 15,0 17 1,-1 1-16,1 0 16,0-18-16</inkml:trace>
  <inkml:trace contextRef="#ctx0" brushRef="#br1" timeOffset="82434.5568">5944 16087 0,'-17'17'15,"34"-17"1,1 36-1,0-19-15,35 19 16,-36-1-16,18-18 0,-17 1 16,35 0-16,-35-1 15,-1 1-15,1-18 0,0 0 16,-1 0 0,-17-18-1,-17 18 1</inkml:trace>
  <inkml:trace contextRef="#ctx0" brushRef="#br1" timeOffset="82728.1316">6191 16193 0,'0'17'15,"18"1"1,0-1-16,17 1 15,-18 0-15,1-1 16,0-17 0,-18 18-16,17-18 15,-17 18-15,-17-18 16,-1-18 0,0 18-16,1 0 15,-18-18-15,52 18 47</inkml:trace>
  <inkml:trace contextRef="#ctx0" brushRef="#br1" timeOffset="82995.0867">6315 16245 0,'0'-17'31,"0"-1"-15,0 1-16,0-1 0,-18 0 16,18-17-16,-18 17 0,1-35 15,-1 36-15,18-19 16,-17 1-16,-1 18 0,18-19 15,-18 19-15,18-1 0,-17 18 32</inkml:trace>
  <inkml:trace contextRef="#ctx0" brushRef="#br1" timeOffset="83229.373">6156 15928 0,'0'0'16,"-18"0"-16,1 0 15,-1-18 1,18 1-1,0-1-15,18 18 79,-18-18-79,17 18 15,1 18 1,0-18-16,-1 0 15</inkml:trace>
  <inkml:trace contextRef="#ctx0" brushRef="#br1" timeOffset="83594.8919">6156 15822 0,'0'0'16,"0"18"-16,18-18 16,17 17-1,-17-17-15,-1 18 16,18 35 0,1-35-16,-19-1 0,19 18 0,-1-17 15,-17 0-15,17-1 16,-18-17-16,1 18 15,0-18-15</inkml:trace>
  <inkml:trace contextRef="#ctx0" brushRef="#br1" timeOffset="86125.1504">6509 16051 0,'0'36'0,"17"-36"32,-34-18-1,17-17-16,-18 17-15,18-35 16,-18 36-16,18-36 16,-17 17-16,-1 1 15,1-18-15,-1 0 16,18 36-16,-18 17 16,36 0 15,-18 17-16,0 1 32,18-18-31,-18 18-16,17-1 16,1 1-1,-1-1-15,1-17 0,0 36 16,17-1-16,-17-35 15,-1 18-15,1-1 0,0 1 16,-18-36 31,-18-17-31,18 17-16,0 1 15,-18-1-15,18-35 16,-17 36-16,17-1 15,-18 0-15,18-17 16,-18 35-16,18-18 16,-17 18-1,34 18 1,1 0 0,0-1-1,-1 19-15,1-19 0,0 18 16,-1-17-16,19 17 15,-19-17-15,-17 0 16,18-18-16,-18 17 16,0-34-1,-18-1 1,18-17-16,-17 17 16,17-17-16,-18 17 0,18-17 15,-18 17-15,1-35 16,17 36-16,-18-1 15,18 0-15,18 18 32,-1 18-17,1 0 1,17-1 0,-17-17-16,-18 18 0,17-18 15,1 0-15,0 18 16,-18-36 15,0 0-15,0 1-16,-18-1 15,18 0-15,0 1 0,-18-18 16,18 17-16,0 0 16,0 1-16,0-1 15,-17 18-15,17-18 0,17 18 47,-17 18-31,36 0-16,-19-1 15,19 1-15,-1 0 16,-17-18 0,-1 17-1,-17-34 16,0-1-15,-17 0-16,17 1 16,-18-19-1,18 19-15,-18-1 0,18 0 16,-17 18 0,34 0-1,1 18 1,0 0-16,17-1 15,-18 1 1,1 0-16,0-1 16,-18 1-1,17 0-15,-17-36 47,0 0-47,0 1 16,-17-1-16,17 0 15,17 1 17,1 17-17,0 0 1,-1 17-16,1 1 16,17 0-1,-17-18-15,-18 17 16,17-17-1,-17-17 1,0-1-16,0 0 0,-17 1 16,17-1-16,0 0 15,17 18 32,1 18-31,0-18-16,-1 18 15,1-18-15,0-18 16,-18 0 0,0 1-1,0-1 1,0-17-16,0 17 16,0 1-1,17 34 16,1-17-31,-18 18 16,35-18-16,-35 17 16,18-17-16,0 0 15,-1 0-15,-17-17 32,0-1-17,-17 1-15,17-19 16,0 19-1,17 17 17,1 0-17,-18 17-15,17-17 0,-17 18 16,18-18-16,-18-18 47,-18 1-32,18-1-15,0 0 16,0 1 0,18 17-1,0 17 1,-18 1-16,17 0 16,1-18-1,0 0 1,-18-18-1,0 0 1,0 1-16,-18 17 16,18-18-1,18 36 17,-18-1-32,35-17 15,-17 0 1,-1 0-1,-17-17 1,-17 17-16,17-18 16,-18 0-16,0 1 15,36 17 17,-18 17-17,18-17-15,-1 0 16,-17 18-16,18-18 15,-18-18 17,-18 18-17</inkml:trace>
  <inkml:trace contextRef="#ctx0" brushRef="#br1" timeOffset="87332.2374">7585 15081 0,'0'18'47,"0"0"-47,0-1 15,0 1 1,17-18-16,1 0 16,0-18-1,-1 1-15,-17-1 16,0 0-16,0 1 0,0-1 16,-17 0-1,-1 18 1,0 0-16,1 18 15,-1 17-15,18-17 16,18 17 0,17-17-1,-17-18-15,-1 0 0,1 0 16,0 0-16,-1-18 16,-17 1-16,0-1 15,-17-17-15,-1 35 16,0-18-16,1 18 15,-1-18-15,0 18 0,1 0 16,17 18 0,0 0-1,35-1-15,-17 1 16,-1-18-16,19 0 16,-19 0-16,-17-18 15,18 18-15,-18-35 16,0 0-1,-18 17-15,18 0 16,-17 1-16,-1-1 0,0 18 0,1-17 16,-1 17-1,18 17-15,-18 18 16,36 1 0,-18-1-16,18-17 0,-1-18 15,1 17-15,0 1 16,-1-18-16,1-18 0,-1 1 15,-17-19 1,0 19-16,0-1 16,-17 0-16,-18 1 15,17-1-15,0 18 0,1-17 16,-1 17 0,0 17-16,1 1 0,17 17 15,0 0-15,0-17 16,17 0-16,1-1 0,0 1 15,35-18-15,-36 0 16,18 0-16,-35-18 16,0 1-1,0-1-15,0 0 0,-17 1 16,-1 17-16,-17-18 16,17 0-16,-17 36 15,17-18-15,1 35 16,-1-35-16,36 36 15,-18-19-15,70 1 16,-52-18 0,0-18-16,-1 18 0,-17-17 15,0-1 1,-17 0-16,-19 1 16,19-1-16,-1 18 15,0 0 1,1 0-16,-1 18 15,18-1-15,18 1 16,-1 17-16,19-35 16,-19 0-16,1 0 15,0 0-15,-1 0 0,-17-17 16,-17 17 0,17-18-16,-18 18 15,0 0-15,1 0 16,-1 0-16,-17 0 15</inkml:trace>
  <inkml:trace contextRef="#ctx0" brushRef="#br1" timeOffset="95141.6594">23707 17727 0,'0'-18'16,"17"18"-16,-34 0 16,-1 18-1,0 0 1,18-1-16,-17 1 15,17 17 1,17-35-16,19 18 16,-19-36-16,36 1 15,-35-1-15,0 0 16,-1-17-16,-34-18 16,17 36-1,-36-19-15,19 19 0,-54-1 16,53 18-16,-17 18 15,0-1-15,0 36 16,17-18-16,18-17 16,18 0-16,-1-1 15,18 1-15,1-18 0,-1 0 16,53-18-16,-52 18 16,-1-35-16,-35 17 15,0 1-15,0-1 16,-18 1-16,1 17 0,-19-18 0,-17 18 15,36 0 1,-19 0-16,1 18 16,35-1-16,-18 1 0,36-1 15,17 1 1,1-18-16,-19 18 0,19-18 16,-1 0-16,-17 0 15,-1 0-15,-17-18 16,-35 18-1,0-18-15,17 18 16,0 0-16,1 0 0,-1 0 16,36-17-1,-1 17 1</inkml:trace>
  <inkml:trace contextRef="#ctx0" brushRef="#br1" timeOffset="95636.9693">23671 17709 0,'0'0'16,"-17"0"-16,17-17 47,17 17-32,-17-35 1,0 17-16,0 0 15,0-35-15,0 18 16,0 0-16,0-18 16,0 18-16,0-1 0,0-34 15,18-1 1,0 18-16,-1-17 16,-17 34-16,0 1 0,0 18 15,0-1 1,-17 36-1,17-1-15,0 18 16,0-17 0,-18 0-1,18-1-15</inkml:trace>
  <inkml:trace contextRef="#ctx0" brushRef="#br1" timeOffset="95930.7717">23530 17110 0,'18'0'32,"17"0"-32,18-18 15,-35 0-15,17 18 16,-17-35 0,-1 18-16,1-1 15,-18 0-15,0 1 0,0-1 16,0 0-16,18 36 31,-1 0-15,-17-1-1,36 19-15,-19-19 16,1-17 0,-1 0-1</inkml:trace>
  <inkml:trace contextRef="#ctx0" brushRef="#br1" timeOffset="96282.7012">23742 16986 0,'-18'0'16,"18"-17"0,18-1-1,-18-17-15,18 17 16,-1-17-16,19-53 16,-19 35-16,18-53 15,-17 53-15,0-53 16,-1 71-16,-17 0 15,0 17-15,0 0 0,0-17 16,0 53 15,-17-1-15</inkml:trace>
  <inkml:trace contextRef="#ctx0" brushRef="#br1" timeOffset="96582.4112">23724 16439 0,'18'-17'16,"0"-1"-16,-1 1 16,19-19-16,-19 19 15,1-1-15,-1 0 16,1 1-16,0-1 15,-1 0-15,1 18 16,-18 18 0,18 17-16,-18-17 15,0 17-15,0 1 16,17-19-16,-17 1 16,18-18-1,0 0-15,-18-18 31</inkml:trace>
  <inkml:trace contextRef="#ctx0" brushRef="#br1" timeOffset="96970.9106">23865 16316 0,'18'0'16,"0"-18"0,-1 1-16,1-19 0,0 19 15,-18-18-15,35-18 16,-17 17-16,-18 1 15,17 17-15,-17-17 0,0 0 16,18 0-16,-18-1 0,35-17 16,-35 36-16,0-1 15,18-17-15,-1 35 16,-17-18 0</inkml:trace>
  <inkml:trace contextRef="#ctx0" brushRef="#br1" timeOffset="97293.3418">23971 15769 0,'18'-17'16,"-18"-1"-16,35-17 16,-17 17-1,-1 0-15,1 1 16,0-1-16,17 0 0,0-17 16,-17 0-16,0 17 15,-18 1-15,0 34 16,0 1-1,0 0-15,0 17 16,0 18-16,0-36 16,0 1-16,17 17 15,-17-17-15,0 0 0,18-18 16,-18 17 0,-18-17-16</inkml:trace>
  <inkml:trace contextRef="#ctx0" brushRef="#br1" timeOffset="97694.8337">24130 15699 0,'0'-18'47,"0"0"-47,0 1 15,18-1-15,-18 0 0,17-17 16,-17 0-16,18 0 0,17-89 31,-17 54-31,-1 34 16,1 19-16,-18-19 15,0 19-15,18 17 16,-36 0 31,18 17-47</inkml:trace>
  <inkml:trace contextRef="#ctx0" brushRef="#br1" timeOffset="97923.2361">24201 15275 0,'0'18'15</inkml:trace>
  <inkml:trace contextRef="#ctx0" brushRef="#br1" timeOffset="99240.3207">24201 15275 0,'0'0'16,"70"-35"-16,-70 17 0,18 18 0,-18-17 15,0-1 1,0 0-16,0 1 31,-18 34-15,-17 1-1,35 0-15,-18 17 0,18 0 16,18-17-16,-1 0 16,19-1-16,-1-17 15,0 0-15,-17 0 16,17-17-16,1-1 0,-1-17 16,-18-1-16,1-17 15,-18 36-15,0-1 16,-18-17-16,-17 0 15,18 17-15,-19 18 16,19 0-16,-1 0 0,0 18 16,1-1-16,-1 36 15,18-35-15,0 17 16,18-17-16,-18 17 0,35 0 16,0-17-16,-17-18 15,0 0-15,-1 0 0,18-18 16,-35 1-1,18-1-15,-18 0 0,0 1 16,0-1-16,-18 0 0,1 1 16,-1-1-16,1 1 15,-19 17-15,19 0 16,-1 0-16,0 17 16,18 1-16,-17-1 0,17 1 15,0 35-15,17-35 16,-17-1-16,36 1 0,-19 0 15,1-18-15,17 0 16,0 0-16,-17-18 16,0-17-1,-18 17-15,0-17 0,-36-1 16,1 19-16,18-1 16,-19 18-16,19-17 0,-36 34 15,35-17-15,18 18 16,-18-18-16,18 17 0,0 1 15,18 17 1,0-17-16,17 0 0,0-1 16,18-17-1,-35 0-15,-1-17 16,-17-1-16,-17-35 16,-1 53-1,1-18-15,-1 1 0,0 17 16,1 0-16,-19 0 15,36 17-15,-17 1 16,17 0-16,0-1 0,17 1 16,1 0-16,17-1 15,-17 1-15,0-18 16,-18-18 15,-18 1-15,0-1-16,1 0 15,-1 18 1,36 0 15,-1 0-15,1 0 0,-18 18 62,0 0-63,0-1-15,18-17 16,-18 18-16,17-18 0,1 18 16,-1-18-16,-17-18 31,-17 0-31,17 1 15,-18-1-15,1 18 0,-1-18 16,-17 1-16,35-1 16,-18 18-16,36 0 15,-1 35 1,1-17-16,0 0 16,-1-1-16,18 1 15,-17 0-15,0-18 16,-1 0-16,-34 0 15,-1 0 1,0-18 0,1 18-16</inkml:trace>
  <inkml:trace contextRef="#ctx0" brushRef="#br1" timeOffset="150986.3324">11165 3281 0,'18'0'0,"0"0"15,-1 0 1,19 0 0,-19 0-16,1 0 15,17 0-15,-17 0 0,17-18 16,18 18-16,0 0 0,88 0 15,-53 0-15,18-17 16,18 17-16,17-18 0,194 0 16,-141 18-1,-18 0-15,177 0 16,-177 18-16,-17 0 0,0-18 16,0 17-16,-1-17 0,125 0 15,-160-17-15,124-1 16,-159 0-1,36-17-15,-89 17 16,-17 18-16,-36 0 16</inkml:trace>
  <inkml:trace contextRef="#ctx0" brushRef="#br1" timeOffset="152382.7825">11165 4533 0,'36'0'16,"52"-17"-1,-18 17-15,142-18 16,-88 18-16,123 18 15,-124-18-15,0 17 16,1 1-16,-18-18 0,0 0 16,70 17-16,-88-17 15</inkml:trace>
  <inkml:trace contextRef="#ctx0" brushRef="#br1" timeOffset="153852.0666">12083 5821 0,'17'0'16,"1"0"0,17 0-16,-17 0 15,17-18-15,36 18 16,-18 0-16,-18 0 0,18-17 15,-36 17 1,19 0-16</inkml:trace>
  <inkml:trace contextRef="#ctx0" brushRef="#br1" timeOffset="154417.5962">12947 5486 0,'0'17'31,"18"36"-31,-1-17 16,1 34-16,-18-35 15,35 36 1,-17-36-16,-1 0 0,36 1 16,-35-19-16</inkml:trace>
  <inkml:trace contextRef="#ctx0" brushRef="#br1" timeOffset="154580.5727">13458 5803 0,'18'0'0,"0"0"15,-1-17 1,1 17-16,0 0 15</inkml:trace>
  <inkml:trace contextRef="#ctx0" brushRef="#br1" timeOffset="154728.4798">13811 5786 0,'18'0'31,"0"0"-15,-1-18-16</inkml:trace>
  <inkml:trace contextRef="#ctx0" brushRef="#br1" timeOffset="154857.8251">14041 5768 0,'0'-18'31</inkml:trace>
  <inkml:trace contextRef="#ctx0" brushRef="#br1" timeOffset="155268.5724">14640 5398 0,'0'17'15,"18"36"1,-18-35-16,18 17 0,-1 53 15,-17-53-15,18 54 16,-1-54 0,1 0-16,0 0 0,-18 1 15,17-19-15,-17 19 16</inkml:trace>
  <inkml:trace contextRef="#ctx0" brushRef="#br1" timeOffset="174032.4785">12982 12471 0,'-17'0'0,"34"17"31,36 36-15,-18-17-1,1-1-15,-19 0 16,19 0-16,-1 1 0,0-1 0,18 18 16,-35-36-16,-1 1 15,1 17 1,-36-35 0</inkml:trace>
  <inkml:trace contextRef="#ctx0" brushRef="#br1" timeOffset="174217.9248">13300 12524 0,'-36'53'15,"72"-106"-15,-89 141 0,18-53 16,-36 71-16,36-53 16,-18 53-16,18-53 15,35 17 1,0-35-16,17 1 15,18-19-15,-17-17 16</inkml:trace>
  <inkml:trace contextRef="#ctx0" brushRef="#br1" timeOffset="174383.0288">13423 12771 0,'18'17'16,"-18"36"-16,17-18 15,-17-17-15,18 53 16,0-54-16,-1 19 16,-17-19-16,36 18 15</inkml:trace>
  <inkml:trace contextRef="#ctx0" brushRef="#br1" timeOffset="174928.9243">13864 12418 0,'0'0'15,"18"17"1,-1 1 0,-17 0-1,18-18-15</inkml:trace>
  <inkml:trace contextRef="#ctx0" brushRef="#br1" timeOffset="175054.8453">13935 12753 0,'0'0'16,"17"18"-16,1-18 0</inkml:trace>
  <inkml:trace contextRef="#ctx0" brushRef="#br1" timeOffset="175768.6868">14658 12383 0,'0'0'0,"-18"0"15,-17 0-15,17 17 16,1 18-16,-19 18 15,36-17-15,-17 17 16,17-18-16,0 0 0,0 0 16,35 18-16,0-35 15,-17 0-15,17-1 0,18-17 16,-18-17-16,18-19 16,-35 1-1,17-18-15,-35 18 16,0 17-16,-17-17 15,-1 17-15,0-17 0,-35 17 16,18 1-16,-18 17 16,53 17-16,-17 19 15,34-19-15,-17 1 16</inkml:trace>
  <inkml:trace contextRef="#ctx0" brushRef="#br1" timeOffset="176024.0466">15117 12718 0,'0'0'0,"17"0"16,-17-18-16,18 18 15,-1-18 1</inkml:trace>
  <inkml:trace contextRef="#ctx0" brushRef="#br1" timeOffset="176167.9652">15346 12682 0,'0'0'0,"17"0"16,1 0 0,0 0-16</inkml:trace>
  <inkml:trace contextRef="#ctx0" brushRef="#br1" timeOffset="176300.6536">15540 12647 0,'18'0'32,"-1"0"-32,1 0 15</inkml:trace>
  <inkml:trace contextRef="#ctx0" brushRef="#br1" timeOffset="176568.4452">15910 12330 0,'18'17'16,"-18"36"-16,0-18 15,18 54-15,-1-54 16,-17 18-16,18 0 0,-1-18 16,1 0-16,0 36 15,-18-54-15,17 1 0,-17 0 16</inkml:trace>
  <inkml:trace contextRef="#ctx0" brushRef="#br1" timeOffset="177042.0632">13018 13723 0,'52'18'16,"-16"17"-16,34 18 16,-34-18-16,-1-17 15,0 17-15,18 18 16,-35-35-16,-1-1 0,1-17 16</inkml:trace>
  <inkml:trace contextRef="#ctx0" brushRef="#br1" timeOffset="177169.3127">13229 13741 0,'0'70'16,"0"-140"-16,-17 176 0,17-18 16,0-53-16,17 0 15</inkml:trace>
  <inkml:trace contextRef="#ctx0" brushRef="#br1" timeOffset="177401.2107">13511 13952 0,'0'0'0,"18"0"0,0 0 0,17 36 15,-35-19 1,-18 36-16,1-35 15,-1-1-15,-17 19 16,35-19 0,35-17-16,18 0 15,-18-17 1,36 17-16</inkml:trace>
  <inkml:trace contextRef="#ctx0" brushRef="#br1" timeOffset="177847.8414">14076 13670 0,'17'0'31,"1"0"-15</inkml:trace>
  <inkml:trace contextRef="#ctx0" brushRef="#br1" timeOffset="177986.1908">14093 13882 0,'18'17'15,"0"-17"-15,-1 0 16,1 0 0</inkml:trace>
  <inkml:trace contextRef="#ctx0" brushRef="#br1" timeOffset="178414.8515">14552 13758 0,'18'0'15,"17"0"1,0 18-16,36-18 16,-18 0-1,-18 0-15,0 0 0,36 0 16,-53 0-16,-1 0 16,-17-18-16</inkml:trace>
  <inkml:trace contextRef="#ctx0" brushRef="#br1" timeOffset="178654.245">15169 13547 0,'0'70'15,"0"-140"-15,0 158 0,0-18 16,0-34-16,18 34 16,-18-34-1,0-19-15,18 1 0,-1-1 16,1-17-16</inkml:trace>
  <inkml:trace contextRef="#ctx0" brushRef="#br1" timeOffset="178814.9273">15540 13776 0,'18'18'16,"-1"-18"-1</inkml:trace>
  <inkml:trace contextRef="#ctx0" brushRef="#br1" timeOffset="178943.8671">15752 13758 0,'0'0'0,"17"0"16,1 0-1,-1 0 1</inkml:trace>
  <inkml:trace contextRef="#ctx0" brushRef="#br1" timeOffset="179216.4762">16281 13582 0,'17'0'0,"-34"0"16,52 18-16,-35 35 16,0-36-16,0 54 15,0-36-15,0 18 16,0-35-16,-18 34 15,1-34-15</inkml:trace>
  <inkml:trace contextRef="#ctx0" brushRef="#br1" timeOffset="179865.5432">13070 14817 0,'0'-18'0,"18"18"15,-18 18-15,35-1 16,1 1-16,-1 0 15,0-1-15,0 19 0,1-19 0,-19 1 16,36 17 0,-17-35-16</inkml:trace>
  <inkml:trace contextRef="#ctx0" brushRef="#br1" timeOffset="180011.5885">13300 14834 0,'0'0'16,"-18"36"-16,0-1 0,1 18 16,17-18-16,35 0 15</inkml:trace>
  <inkml:trace contextRef="#ctx0" brushRef="#br1" timeOffset="180311.878">13494 14905 0,'0'0'0,"35"0"0,-17 0 15,-1 0-15,19 0 16,-36 18-16,17-18 0,-17 35 16,-17-35-1,17 17-15,-18 19 16,18-19-16,18 19 15,-18-19-15,35 1 16,-35 0-16,0-1 16,0 1-1,-18-1-15,1-17 0,-19 18 16,1-18-16,0 0 16,35-18-16,-18 1 15,18-1-15</inkml:trace>
  <inkml:trace contextRef="#ctx0" brushRef="#br1" timeOffset="180478.6317">13935 14693 0,'0'18'0,"0"-1"15,0 1-15,0 17 16,0-17-16</inkml:trace>
  <inkml:trace contextRef="#ctx0" brushRef="#br1" timeOffset="180601.1996">13970 14993 0,'0'18'16,"0"-36"-16,0 53 15,18-35-15,-1 0 0,1 0 16</inkml:trace>
  <inkml:trace contextRef="#ctx0" brushRef="#br1" timeOffset="180968.0626">14693 14534 0,'0'0'16,"0"36"-16,0-1 0,0 18 16,18 35-1,-18-53-15,0 18 0,0-17 16,17-1-16,-17 0 0,18 0 15,0-17-15</inkml:trace>
  <inkml:trace contextRef="#ctx0" brushRef="#br1" timeOffset="181139.2143">15028 14870 0,'53'0'16,"-35"0"-16,0 0 16,34-18-1,-34 18-15,0-18 0</inkml:trace>
  <inkml:trace contextRef="#ctx0" brushRef="#br1" timeOffset="181470.8789">15540 14587 0,'0'0'16,"70"-17"-16,-17 17 0,-17 0 0,69 0 15,-69 17 1,-1 19-16,-35-19 16,0 19-16,-18-1 15,1 0-15,-1-17 0,-17 35 16,17-36-16,1 19 16,17-19-16,17-17 15,36 18 1,-35-18-16,35 0 15,-36 0-15,1 0 0</inkml:trace>
  <inkml:trace contextRef="#ctx0" brushRef="#br1" timeOffset="182497.1871">14870 14817 0,'-18'0'0,"36"0"31,-1 0-15,1 0 0,0 0-16</inkml:trace>
  <inkml:trace contextRef="#ctx0" brushRef="#br1" timeOffset="182653.5613">14975 14817 0,'18'0'16,"0"0"-16,-1 0 0,1 0 15,0 0-15,17-18 16,-17 18-16</inkml:trace>
  <inkml:trace contextRef="#ctx0" brushRef="#br1" timeOffset="182779.3451">15187 14799 0,'18'0'16,"-1"0"-1,1-18 1,0 18-16</inkml:trace>
  <inkml:trace contextRef="#ctx0" brushRef="#br1" timeOffset="182885.9038">15363 14817 0,'0'0'0,"18"0"0,-18 17 16,0 1-1</inkml:trace>
  <inkml:trace contextRef="#ctx0" brushRef="#br1" timeOffset="188698.045">15222 2805 0,'36'-18'32,"52"0"-17,-18 1-15,1 17 16,0-18-16,-1 0 0,1 18 16,-18-17-16,-1 17 15,-34 0-15,-36 0 16</inkml:trace>
  <inkml:trace contextRef="#ctx0" brushRef="#br1" timeOffset="188976.4692">15487 2505 0,'0'0'0,"0"-18"0,-18 18 15,-35 35 1,36-17-16,-19 0 0,1 17 16,0 0-16,-18 18 15,35-35-15,18-1 16,0 1-16,0 0 16,36 35-1,-1-36-15,0 1 0,18-18 0,0 18 16,35-1-1,-52-17-15,-1 0 0,-18 18 16,1-18-16</inkml:trace>
  <inkml:trace contextRef="#ctx0" brushRef="#br1" timeOffset="189576.1306">13247 4004 0,'-18'0'16,"18"-18"-16,18 18 16,-1 18-1,1-18-15,70 0 16,-52 0-16,69-18 16,-52 18-16,18-17 15,-36 17-15,-17 0 16</inkml:trace>
  <inkml:trace contextRef="#ctx0" brushRef="#br1" timeOffset="189827.0576">13370 3828 0,'0'0'15,"-17"0"-15,-1 17 16,0-17-16,-52 53 16,35-35-16,-36 35 15,53-36-15,18 19 0,0-1 16,36 0-16,-1-17 16,0 0-16,18-18 15,0 17-15,0-17 16,0 18-16,-18-18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2:35:01.74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3792 3369 0,'-53'-53'15,"106"106"-15,-141-124 0,71 71 16,-19 0-16,19 18 0,-1 17 0,0 18 15,1 36-15,-1-1 0,18 141 16,0-123-16,35 88 16,-17-106-16,53 36 15,-54-72-15,54 19 16,-54-53 0,1-1-16</inkml:trace>
  <inkml:trace contextRef="#ctx0" brushRef="#br0" timeOffset="127.4309">3404 4339 0,'0'0'0,"71"-17"0,-36-1 16,18 0-16,-18 1 16,18 17-16,35-36 15</inkml:trace>
  <inkml:trace contextRef="#ctx0" brushRef="#br0" timeOffset="694.893">4198 3528 0,'0'0'15,"-35"-18"-15,17 53 0,1 1 16,-19-1-16,19 36 0,-1 87 16,18-52-16,18 53 15,-1-71-15,36 36 16,-18-89-16,36 35 15,-36-52-15,53 0 16,-35-18-16,-17-18 16</inkml:trace>
  <inkml:trace contextRef="#ctx0" brushRef="#br0" timeOffset="1090.0028">4621 3845 0,'0'0'0,"-35"18"0,0 52 15,17 1-15,1 53 16,17-54 0,17 1-16,1-18 0,17-18 15,0 0-15,1 0 0,70-35 16,-54 0-16,54-53 15,-70 18-15,-1-18 16,0-17 0,-35 17-16,0 18 0,-53-54 15,18 54-15,-18 0 16,-53-18-16,71 53 16,-53 17-16,52 19 15,1 17-15,17-36 16,36 54-16,17-53 15,71-1 1,-53 1-16,71-18 16,-71-18-16,52 18 15,-69-17-15</inkml:trace>
  <inkml:trace contextRef="#ctx0" brushRef="#br0" timeOffset="1328.6518">4974 3545 0,'53'18'16,"-106"-36"-16,141 71 0,-52-35 0,69 53 16,-52-36-16,-17 18 15,34 53-15,-52-36 16,-18 1-16,0-1 15,0 1-15,-35 35 16,-1-53-16,1 35 16,17-71-16,1 1 0</inkml:trace>
  <inkml:trace contextRef="#ctx0" brushRef="#br0" timeOffset="1601.8276">5803 3881 0,'18'0'16,"-1"0"-16,36-18 16,-35 18-16,35-18 15,-35 18-15</inkml:trace>
  <inkml:trace contextRef="#ctx0" brushRef="#br0" timeOffset="1724.7839">5856 4075 0,'53'17'16,"-106"-34"-16,141 17 0,-52-18 0,17 0 15,-36 18-15,1-17 16</inkml:trace>
  <inkml:trace contextRef="#ctx0" brushRef="#br0" timeOffset="2714.1553">7003 3563 0,'0'-18'0,"0"36"0,0-53 16,17 0-16,-34 17 15,-1-17-15,0 35 16,1-18-16,-19 18 16,19 18-16,-54 35 15,54-1-15,-36 72 16,53-71-16,17 88 15,1-71-15,0 1 16,17 0-16,0-18 0,18-1 16,0-16-16,0-1 15,70-17-15,-52-18 16,52-53 0,-70 35-16,0-35 0,0-35 15,-35 0 1,-18 35-16,-35-53 15,17 71-15,-70-53 16,35 35-16,-71 0 16,54 35-16,-54 18 15,71 0-15,-35 53 16,53-35-16,0 52 16,35-35-16,35 36 15,0-53-15,0 17 16,1-17-16,17-18 0,35 17 15,-35-17-15,53 0 16,-71-17 0,35-1-16,-52 18 15,0-18-15</inkml:trace>
  <inkml:trace contextRef="#ctx0" brushRef="#br0" timeOffset="3458.3326">7743 3246 0,'0'0'0,"-17"-18"0,17 0 15,17 1 1,19-1 0,-19 18-16,1 0 0,17 0 0,-17 0 15,0 18 1,-1 17-16,-17-17 15,0-1-15,0 1 0,0 35 16,0-36-16,0 19 16,18-19-1,-18 1-15,18 17 16,-1-35-16,1 36 16,-18-19-16,0 1 15,0-1 1,-18-17-16,-17 18 15,17-18-15,1 0 0,-1 0 16,-35-18 0,35 18-16,-35 18 15</inkml:trace>
  <inkml:trace contextRef="#ctx0" brushRef="#br0" timeOffset="5178.0026">4163 5503 0,'-35'-35'0,"70"70"0,-106-88 16,36 53-16,-18 18 16,18 17-16,17 1 15,-17 34-15,17-17 16,1 88-16,17-70 15,35 52-15,0-87 16,53 52-16,-35-53 16,71 0-16,-54-35 15,54-17 1,-54-19-16,18-34 0,-52 17 16,-19-35-1,-17 35-15,-17 0 16,-19 0-16,1 0 0,-88-70 15,70 70-15,-18 0 16,1 17-16,-1 19 0,1 17 0,-72 53 16,107-18-1,-35 71-15,70-53 16,53 53-16,-1-71 16,72 18-16,-53-36 15,87 19 1,-87-36-16,-1 0 0,-17 0 15,0 0-15,-18 0 0,-17-18 16</inkml:trace>
  <inkml:trace contextRef="#ctx0" brushRef="#br0" timeOffset="5889.8">5433 5609 0,'0'0'15,"0"-17"-15,0-1 0,0 0 16,-35 1 0,17 17-16,0 0 15,-17 17-15,17-17 0,-17 53 16,17-18-16,18 54 15,0-54-15,0 35 16,18-34-16,35-1 16,-18-17-16,53-1 15,-52-17-15,34-17 16,-52-1-16,17-17 16,-35 17-16,-53 0 15</inkml:trace>
  <inkml:trace contextRef="#ctx0" brushRef="#br0" timeOffset="6004.5822">5221 5838 0,'18'0'15,"17"18"-15,36-18 16,-18-18-16,17 18 16,-17-17-16,53-1 0,-71 1 15</inkml:trace>
  <inkml:trace contextRef="#ctx0" brushRef="#br0" timeOffset="6312.9467">5997 5345 0,'-17'17'16,"17"19"-16,0 34 15,17-17 1,1 35-16,0-35 16,17 0-16,0 35 15,-17-35-15,17 0 16,-17-18-16,17-17 15,-17-18-15,-1-18 16</inkml:trace>
  <inkml:trace contextRef="#ctx0" brushRef="#br0" timeOffset="6521.7682">6174 5398 0,'17'70'16,"-34"-140"-16,34 193 0,19-17 16,-19-53-1,1 53-15,-1-54 16,19 54-16,-19-70 16,1 34-16,0-52 15,-1-18-15</inkml:trace>
  <inkml:trace contextRef="#ctx0" brushRef="#br0" timeOffset="6885.1711">5891 5380 0,'0'0'0,"0"-35"0,18 35 15,53-36-15,-36 36 16,71 0-16,-36 18 16,36 17-1,-53 1-15,18 16 16,-54-16-16,-17 34 16,0-34-16,-17-19 15,-1 18-15,0-17 0,-17 17 16,17-17-16,18 17 15,18-17-15,17 0 16,1-1-16,16 18 16,-16-35-16,34 18 15,-34 0-15,17-1 16,-36-17-16,-17 36 16,0-1-16,0-17 15</inkml:trace>
  <inkml:trace contextRef="#ctx0" brushRef="#br0" timeOffset="7018.0508">6932 5997 0,'-35'-17'15,"17"-1"1</inkml:trace>
  <inkml:trace contextRef="#ctx0" brushRef="#br0" timeOffset="10883.8517">14975 3634 0,'0'-18'16,"-17"-35"-16,-1 35 15,1 1-15,-36-1 16,17 1-16,1 17 0,-36 17 15,19 1-15,-19 52 16,53-34 0,18 52-16,0-53 15,36 18-15,-19-18 16,36-17-16,-18-18 0,18 18 16,36-36-16,-36 0 15,35-17 1,-71 0-16,1 17 15,0-17-15,-18 0 0,0-18 16,0 35-16,-18-17 16,0 35-16,18 35 15,-17 18-15,17 0 16,0 17-16,17 19 0,19 87 16,-19-88-16,36 71 15,-18-89-15,1 36 16,-36-53-16,0-35 15,0 17-15,-18-35 0,-35 18 16,0-18 0,-53-36-16,54 19 15,-72-54-15,53 36 16,19 0-16,16-1 0,1 19 16,17-18-16,1 17 15</inkml:trace>
  <inkml:trace contextRef="#ctx0" brushRef="#br0" timeOffset="11202.7932">15505 3104 0,'0'0'16,"-18"-52"-16,18 34 15,-18 36 1,1 70-16,17-18 16,-18 89-16,18-71 15,0 0-15,0 1 16,18 69-16,-1-105 15,19 0-15,-19 0 0,19-18 16,16 18-16,-16-53 16,-19 0-16</inkml:trace>
  <inkml:trace contextRef="#ctx0" brushRef="#br0" timeOffset="11590.0887">15928 3440 0,'0'-36'16,"0"72"-16,-18-72 0,-17 54 15,17 17-15,1 53 16,17-17-16,0 52 16,17-70-16,1-17 15,17-1-15,1-17 16,16-1-16,-16 1 15,17-18-15,-18-18 0,36-17 16,-54 17-16,1-17 16,-1 0-16,-17-53 15,-17 52-15,-54-52 16,36 53-16,-18-18 0,-53 0 16,71 35-16,-36 36 15,54 17-15,17 106 16,35-105-1,53 17 1,-17-18-16,-18-35 0,0 0 16,17 0-16,18-18 15</inkml:trace>
  <inkml:trace contextRef="#ctx0" brushRef="#br0" timeOffset="11822.7363">16281 3052 0,'70'105'16,"-140"-210"-16,193 263 0,-35-34 16,-35-71-16,18 88 15,-54-88-15,1 17 0,-18-17 16,-18 53-16,1-71 15,-18 36 1,-1-54-16,-17 19 16,36-36-16</inkml:trace>
  <inkml:trace contextRef="#ctx0" brushRef="#br0" timeOffset="12108.025">16969 3404 0,'0'0'16,"70"0"-16,-35 0 16,36 0-16,-36 0 15,18 0-15</inkml:trace>
  <inkml:trace contextRef="#ctx0" brushRef="#br0" timeOffset="12245.2807">17039 3563 0,'71'0'15,"-142"0"-15,177 0 0,-71 0 16,-17 0-16,17 0 0,-17 0 0,-1 0 16</inkml:trace>
  <inkml:trace contextRef="#ctx0" brushRef="#br0" timeOffset="13097.1256">18838 2999 0,'0'-18'16,"0"0"-16,-17-17 15,-1 17-15,-35 18 16,18 0-1,-36 36-15,36-1 16,0 0-16,17 1 0,0 34 16,18-35-16,0 1 15,36-19-15,-1 1 16,36-18-16,-36-18 16,35-17-1,-34 0-15,-1-36 16,-17 36-16,-1-18 15,-17 0-15,0-70 16,-17 52-16,-19-70 16,1 70-16,0 1 0,0 17 15,17 18-15,-35 17 16,35 18-16,-17 71 16,35-19-16,0 19 0,0 17 15,35-17-15,-17 17 0,70 53 16,-35-88-16,71 53 15,-72-53 1,1-36-16,0 19 0,-17-19 16,-1 1-16,0 0 0,-35-1 15,0 1 1</inkml:trace>
  <inkml:trace contextRef="#ctx0" brushRef="#br0" timeOffset="13338.3331">18027 3528 0,'0'0'0,"35"0"16,53-18 0,1 18-16,140-17 15,-88 17-15,0-18 0,177 0 16,-160 18-16,-16-17 15,-1-1-15,-18 0 16,18 1-16,-123 17 16,-18 0-16,-35 0 15</inkml:trace>
  <inkml:trace contextRef="#ctx0" brushRef="#br0" timeOffset="13886.0285">18521 3898 0,'0'0'0,"-18"0"0,-35 0 16,36 18-16,-54 52 16,36-34-16,17 17 15,1 0-15,-1-18 16,18 18-16,0-18 0,35 36 15,0-54-15,18-17 16,-17 0-16,34-35 16,-35 0-16,-17-18 15,17-53-15,-35 0 16,0 53-16,0 0 16,-17 0-16,-1 0 0,-17-52 15,0 52 1,17 17-16,0 36 15,18 18-15,0 35 16,0 0-16,36 70 16,-19-52-16,18-1 15,1-17-15,-1 18 0,0-36 16,18 18-16,53 0 16,-71-35-16,1-18 15,-1 0-15,-17 0 0</inkml:trace>
  <inkml:trace contextRef="#ctx0" brushRef="#br0" timeOffset="14281.2313">18979 3881 0,'-35'35'15,"70"-70"-15,-87 105 0,34-17 0,0 35 16,18-35-16,36 0 15,-19 0-15,71 18 16,-52-54-16,17 1 16,-1-18-16,1 0 0,-17-18 15,-1-17-15,0 17 0,18-70 16,-53 53-16,0-53 16,-35 35-16,-36-53 15,-35 35 1,71 54-16,-71 34 15,71 1-15,0 52 16,35-34-16,35 34 16,0-52-16,71 35 15,-53-53-15,88 0 16,-88 0-16,0 0 16,-18-18-16,1 18 0,-19-17 15,-34 17 1,-19 0-16</inkml:trace>
  <inkml:trace contextRef="#ctx0" brushRef="#br0" timeOffset="15306.1402">20549 3387 0,'0'0'0,"18"-18"0,0-35 0,-1 18 16,36-71-16,-53 53 15,18-53-15,-36 71 16,-17-18 0,17 35-16,-17 18 0,-18 0 15,18 36-15,-36 52 16,36-35-16,17 106 16,18-71-16,36 88 15,-1-105-15,18-1 16,-18-17-16,18 0 0,18 18 15,-54-36-15,1-17 16,-36-18-16,-35-18 16,18 0-16,-36-35 15,54 36-15,-36-36 16,53 35-16,0 1 16,0-1-16,53 0 15,0 18-15,53-17 16,-54 17-16,72 0 15,-89 0-15,18-18 16</inkml:trace>
  <inkml:trace contextRef="#ctx0" brushRef="#br0" timeOffset="15509.3246">20973 3157 0,'0'0'0,"-18"106"16,18-53-16,-18 18 0,18-1 0,0 54 15,18-54-15,35 18 16,-18-35 0,36 0-16,-36-35 15</inkml:trace>
  <inkml:trace contextRef="#ctx0" brushRef="#br0" timeOffset="15859.6301">21290 3422 0,'0'0'0,"-17"0"16,-19 53-16,19-18 15,-1 71-15,18-53 16,18 0-16,17 0 15,35 17-15,-34-34 16,52-19-16,-35-17 16,35-17-16,-70-1 15,17-17-15,-17-1 0,-18 1 16,0 0-16,-36-18 0,-17-18 16,0 36-1,-35-18-15,35 53 16,0 0-16,36 18 15,17 35-15,17-36 16,36 36 0,0-35-16,53 17 15,-53-17-15,35-18 16,-53 0-16,-17 0 16</inkml:trace>
  <inkml:trace contextRef="#ctx0" brushRef="#br0" timeOffset="16105.536">21784 3140 0,'0'0'16,"88"123"-16,-17-70 0,35 71 15,-53-71-15,-1-1 16,-16 1-16,17 53 15,-53-71-15,-18 36 16,-35-18 0,18-35-16,-53 17 15,52-35-15,-17 17 16,36-34-16</inkml:trace>
  <inkml:trace contextRef="#ctx0" brushRef="#br0" timeOffset="16549.5089">23248 3545 0,'35'-17'0,"36"-1"15,35 1 1,-71-1-16,0 18 15,1 0-15,-19 18 16</inkml:trace>
  <inkml:trace contextRef="#ctx0" brushRef="#br0" timeOffset="16666.7977">23354 3722 0,'0'0'15,"70"17"-15,1-17 0,35-17 16,-36 17-16,-34-18 15,-1 18-15</inkml:trace>
  <inkml:trace contextRef="#ctx0" brushRef="#br0" timeOffset="17356.1675">25100 3246 0,'0'0'0,"-17"-36"15,-54-34 1,36 34-16,-18 1 0,17 35 16,-16-17-16,-1 17 0,0 17 15,17 18-15,-34 71 16,52-35-16,18 88 15,18-71-15,0 0 0,34-17 16,-16-1-16,17 1 0,0-18 16,-1-18-16,-16 0 0,-1 18 15,-35-35 1,-35-36 0,-1 0-16,-16 1 0,-1-19 15,-36-16-15,54 16 16,0 1-16,17 35 15,18-18-15,18 18 16,17-17-16,0 17 0,71-18 16,-35 18-16,35 0 15,-53 0-15,17 0 16</inkml:trace>
  <inkml:trace contextRef="#ctx0" brushRef="#br0" timeOffset="17555.3167">25418 2822 0,'0'18'16,"0"35"-1,17-18-15,19 71 16</inkml:trace>
  <inkml:trace contextRef="#ctx0" brushRef="#br0" timeOffset="18729.8883">25876 3193 0,'-17'0'16,"-1"17"-16,-17 71 15,17-35-15,-35 106 16,36-88-16,17-1 15,0 1-15,0-18 0,35 70 16,-18-70 0,19-18-16,34 36 15,-34-53-15,-19-18 0,36 0 16</inkml:trace>
  <inkml:trace contextRef="#ctx0" brushRef="#br0" timeOffset="19147.717">26317 3369 0,'-53'0'16,"106"0"-16,-141 18 0,53 17 15,-1 18-15,19 0 0,-1 88 16,18-71-16,35 54 15,1-71-15,17 0 0,53 0 16,-54-36-16,37-17 16,-36-17-1,17-36-15,-35 35 16,-17-70-16,0 53 16,-36-54-16,0 54 15,-70-35 1,53 52-16,-71-17 15,71 35-15,-18 0 16,18 0-16,17 35 0,-17 18 16,35-35-16,17 52 15,19-35-15,-1-17 16,18 17-16,0-17 0,35 0 16,-35-18-16,17 0 15,-34 0-15,-36-18 16</inkml:trace>
  <inkml:trace contextRef="#ctx0" brushRef="#br0" timeOffset="19396.7905">26776 3175 0,'0'0'15,"70"0"-15,-17 18 0,18-1 16,52 71-16,-70-35 16,18 71-1,-54-54-15,-17 89 16,0-88-16,-17-1 0,-1-17 16,-17 18-16,0-18 0,-36 35 15,18-53-15,0 0 16</inkml:trace>
  <inkml:trace contextRef="#ctx0" brushRef="#br0" timeOffset="21160.588">15540 5856 0,'0'-18'16,"0"36"-16,-18-36 0,1-17 15,-19 35-15,-17 0 16,18 0-16,0 0 0,0 18 16,-18 35-1,0 0-15,53-18 0,-18 18 16,18-35-1,18-1-15,17 1 16,-17-18-16,17 0 0,18 0 16,-36-18-16,36 1 15,-53-1 1,18 18-16,0 0 16,-18 18-1,0 17-15,17 0 0,1 71 16,0-36-16,17 36 15,-35-53-15,18-18 16,-18 18-16,0-17 0,-18-1 16,18-17-16,-35-1 15,-1-34-15,-34-19 16,34 19-16,-52-54 16,53 53-16,0-17 15,17 0-15,0 17 0,1-35 16,34 36-1</inkml:trace>
  <inkml:trace contextRef="#ctx0" brushRef="#br0" timeOffset="21394.7933">15928 5450 0,'0'0'0,"-18"53"0,-17 53 16,17-53-16,1 71 15,17-36-15,0 53 16,17-88-16,36 53 16,-17-71-16,52 18 15,-35-36-15</inkml:trace>
  <inkml:trace contextRef="#ctx0" brushRef="#br0" timeOffset="21772.3776">16193 5697 0,'-71'53'0,"142"-106"0,-160 159 16,54 35-16,35-88 15,18 18-15,-1-18 0,36 0 16,0-18-16,18-17 16,70-1-16,-18-34 15,-70-1-15,18-35 16,-54 18-16,-17-36 16,-17 36-16,-71-53 15,35 52-15,-53-34 16,35 52-16,-35 18 15,71 0 1,0 53 0,17-35-16,36 35 0,17-18 15,53 0 1,-52-17-16,87 0 16,-70-1-16,0-17 0,35-17 15,-70 17-15,-1-18 16</inkml:trace>
  <inkml:trace contextRef="#ctx0" brushRef="#br0" timeOffset="21983.9387">16792 5486 0,'106'106'16,"-212"-212"-16,247 264 0,-52-34 15,-72-54-15,18 36 16,-17-53-16,-18-17 0,-53 52 16,36-71-16,-54 54 15,18-53 1,18-18-16,0 17 0</inkml:trace>
  <inkml:trace contextRef="#ctx0" brushRef="#br0" timeOffset="22322.3569">15452 5838 0,'0'0'0,"0"18"16,17 17-1,1-17-15,17 53 16,-17-36-16,17 18 16</inkml:trace>
  <inkml:trace contextRef="#ctx0" brushRef="#br0" timeOffset="22804.641">17833 5644 0,'0'0'16,"18"0"-16,17 0 15,0 0-15,53-17 16,-52 17-16,17 17 15,-18-17 1,-18 18-16</inkml:trace>
  <inkml:trace contextRef="#ctx0" brushRef="#br0" timeOffset="22939.3585">17992 5874 0,'0'0'16,"53"0"-16,-18 0 0,0 0 15,71-18-15,-71 0 16,71 1-16</inkml:trace>
  <inkml:trace contextRef="#ctx0" brushRef="#br0" timeOffset="23324.0934">18785 5380 0,'0'0'15,"18"-18"-15,17 1 0,36-1 16,-18 18-16,35 0 16,-53 18-16,-17-1 15,0 1-15,-18 0 0,-18 52 16,0-35-16,-17 1 15,0 17-15,17-18 16,18 18 0,18-18-16,17 0 0,36 18 15,-36-35-15,35 35 16,-34-36-16,-19 1 16,1 17-16,-36-17 15,1-18-15,-19 18 0,-69 17 16,34-35-16,0 18 15,-34-1 1,16-17 0,72 0-16</inkml:trace>
  <inkml:trace contextRef="#ctx0" brushRef="#br0" timeOffset="23789.6701">19879 5468 0,'-71'-18'0,"142"36"0,-177-36 16,53 36-16,18 0 0,0 17 15,-1 71-15,36-53 16,0 17-16,53 36 15,0-53-15,53 35 16,-53-70-16,53 17 16,-53-35-16,53-17 15,-71-1-15,18-53 16,-36 36-16,-17 0 16,0-18-16,-17 0 15,-36-53-15,0 53 16,-53-35-16,36 70 15,-1 1-15,18-1 0,-17 18 16,17 18 0,17-1-16,1 19 0,17 34 0,18-35 15,36 18 1,-1-17-16,18-1 0,17-17 16,1-1-16,0 1 0,70-1 15,-88-17-15,35 0 16,-71-17-16,1-1 15</inkml:trace>
  <inkml:trace contextRef="#ctx0" brushRef="#br0" timeOffset="24118.4967">20232 5151 0,'0'0'16,"53"0"-16,-18 0 15,0 0-15,36 17 16,-36 1-16,0 35 16,-35-18-16,0-17 15,0 17-15,0-17 0,-35 17 16,17-17-16,1-1 15,17 1-15,17-18 16,19 17 0,-1 1-16,18 0 15,-18-18-15,1 17 16,-19-17-16,1 18 0</inkml:trace>
  <inkml:trace contextRef="#ctx0" brushRef="#br0" timeOffset="24357.3614">21149 6033 0,'0'0'0,"0"-18"16,0 0-16,0 1 0</inkml:trace>
  <inkml:trace contextRef="#ctx0" brushRef="#br0" timeOffset="30025.0497">6720 4780 0,'18'0'16,"35"0"0,-18-17-16,36 17 0,17-18 15,106 0-15,-88 1 16,0 17-16,88-18 16,-88 18-16,-18 0 0,-35 0 15,17 0 1</inkml:trace>
  <inkml:trace contextRef="#ctx0" brushRef="#br0" timeOffset="59409.2869">15240 6985 0,'18'0'47,"-1"0"-32,1 0 1,0 0-1,-1 0-15,18 0 16,-17 0-16,17 0 0,36 0 16,-18 0-16,17 0 15,-17-18 1,53 1-16,-53 17 16,71-18-16,-54 18 15,54-18-15,-54 1 16,71-1-1,-53 18-15,-17-17 0,105-19 16,-87 36-16,16-35 16,1 17-16,124 1 15,-107-1-15,124-17 16,-141 17-16,141 1 16,-124 17-16,107-18 15,-107 18-15,106 18 16,-123-18-16,159 0 15,-124 0-15,159 0 16,-159 0-16,0 0 16,0-18-16,0 18 15,-17 0-15,140 0 16,-140-18-16,105 18 16,-141 0-16,89-17 15,-125 17-15,1-18 16,-70 0-16</inkml:trace>
  <inkml:trace contextRef="#ctx0" brushRef="#br0" timeOffset="86425.7023">6421 15575 0,'17'18'0,"-17"17"16,0 18-16,0 0 16,18 0-16,-18 0 0,0 88 15,0-88-15,0 0 0,0 35 16,0-53-1,0 18-15,17-53 16</inkml:trace>
  <inkml:trace contextRef="#ctx0" brushRef="#br0" timeOffset="87165.7128">6421 16528 0,'-18'0'0,"36"0"0,-54 0 15,19-18-15,-1 18 16,0 18 0,1-1-16,-1 1 0,18 0 0,-18 17 15,18 18-15,0-18 0,18 71 16,0-71-16,35 36 15,-18-36 1,35 0-16,-34-35 16,52 0-16,-53-17 15,1-1-15,-19-17 16,1 17-16,-1-35 16,-17 18-16,-17-18 15,-18 18-15,-1-1 16,19 1-16,-19 0 0,-52-36 15,53 54-15,-36 17 16,36 0-16,0 35 16,17 0-16,18 18 15,18-35-15,35 17 16,-18-17-16,35-1 16,-34-17-16,17 0 15,-18 0-15,0 0 16,-17 0-16</inkml:trace>
  <inkml:trace contextRef="#ctx0" brushRef="#br0" timeOffset="88978.9173">6473 17586 0,'0'18'63,"0"35"-48,0-36-15,18 36 0,-18-18 16,0 36-16,0-36 16,18 36-16,-18-54 15,0 19 1,0-19-16</inkml:trace>
  <inkml:trace contextRef="#ctx0" brushRef="#br0" timeOffset="90436.2632">7708 15752 0,'0'-18'15,"18"36"32,-18 34-47,0 1 16,0-17-16,0 69 16,0-69-16,0 52 15,17-53-15,-17 1 16,36-1-16,-36-18 15,17 1-15</inkml:trace>
  <inkml:trace contextRef="#ctx0" brushRef="#br0" timeOffset="91576.9042">7796 16633 0,'0'-17'16,"0"-1"15,18 18-15,-36 0 15,1-17-16,-1 34 1,0-17 0,1 18-16,17-1 15,-18 1-15,18 0 0,0-1 16,0 19-16,0-1 16,0 0-16,0 1 0,18 16 15,-1-16-15,36 17 16,-35-36-16,17 1 15,1 0-15,-1-1 0,0-17 16,18 0 0,-18 0-16,-17 0 0,17-17 0,-17 17 15,17-36 1,-35 19-16,0-19 0,0 19 16,0-19-16,0 1 0,-17 0 15,17 17-15,-36-17 0,19 17 16,-54-17-16,36 35 15,-36-35 1,36 35-16,0 0 0,-1 0 16,1 0-16,0 35 15,17-35-15,1 18 16,17-1-16,0 1 16,17 0-16,1-18 0,17 35 15,0-35-15,18 18 16,-17-1-16,34-17 15,-35 0-15,18 0 16,-35 0 0</inkml:trace>
  <inkml:trace contextRef="#ctx0" brushRef="#br0" timeOffset="93866.6004">8308 16898 0,'18'0'15,"-18"18"-15,35-18 16,-18 0-16,19 0 0,17 0 16,-18-18-16,-17 18 15,-1 0-15,19-18 0,-19 18 16,-17 18 0</inkml:trace>
  <inkml:trace contextRef="#ctx0" brushRef="#br0" timeOffset="94128.6999">8449 16775 0,'0'0'15,"0"17"-15,0 19 16,0 16-16,0-16 16,18 17-16,-18-18 15,17 18-15,1-36 16,0-17 0,-1 0-1</inkml:trace>
  <inkml:trace contextRef="#ctx0" brushRef="#br0" timeOffset="94590.7067">8943 16792 0,'0'0'0,"18"-35"0,-18 17 16,-18 18-16,0-17 15,-17 34 1,0 1 0,-1-18-16,1 53 15,35-35-15,0-1 0,0 36 16,0-35-1,35 17-15,1-35 16,-1 18-16,-17-18 16,-1 0-1,-17 17-15,-17 1 16,-1 17 0,0-17-16,-17 17 15,17-17-15,18-1 0,18 1 16,17-18-1,1 0-15,34-35 16,-35 35-16,1-18 16,-19 0-16,1 18 0,0-17 15</inkml:trace>
  <inkml:trace contextRef="#ctx0" brushRef="#br0" timeOffset="95807.6067">7849 17604 0,'0'-18'0,"0"0"16,18 18-16,-18-17 16,18 34-1,-18 72 1,0-54-16,17 53 16,-17-53-16,18 53 15,-18-52 1,18-1-16,-1-17 15,1-1-15</inkml:trace>
  <inkml:trace contextRef="#ctx0" brushRef="#br0" timeOffset="96636.3991">8167 17886 0,'0'17'16,"17"-17"31,-17-17-47</inkml:trace>
  <inkml:trace contextRef="#ctx0" brushRef="#br0" timeOffset="97120.7036">8378 17709 0,'0'0'0,"-17"0"16,-1 0-1,18 18-15,-17 0 16,17 17-16,0 18 16,17-35-16,1 17 0,-1-18 15,36 19 1,-35-36-16,17 0 0,1 0 0,17-18 16,-18 0-1,-18 1-15,1-1 0,-18 1 16,18-54-16,-18 53 15,-18-17-15,0 17 0,1-17 16,-36 0-16,18 17 16,-18 1-1,35 17-15,0 0 16,1-18-16,17 36 0,0-1 16</inkml:trace>
  <inkml:trace contextRef="#ctx0" brushRef="#br0" timeOffset="97354.458">8890 17657 0,'0'0'15,"0"35"-15,0 0 0,18 0 0,-18 36 16,17-36-16,-17 0 16,0-17-16,18 17 15,-18-17-15,18 0 16</inkml:trace>
  <inkml:trace contextRef="#ctx0" brushRef="#br0" timeOffset="98483.9001">7638 18591 0,'17'0'15,"-17"-17"1,18-1-16,0 0 16,-18 1-16,-18 17 15,18-18-15,-35 18 16,17 0-16,-35 18 16,35-1-1,-34 19-15,52-19 16,-18 19-16,18-19 15,35 1 1,-17-18-16,35 18 16,-36-18-16,19 0 15,-19 0-15,1 0 16,-36 17 0,1 1-1,-1 0-15,18-1 16,0 1-1,18-18-15,-1 0 16,1 0 0,0 0-16,-1 0 0,18-18 15,-17 18-15,17-17 16,-17 17-16</inkml:trace>
  <inkml:trace contextRef="#ctx0" brushRef="#br0" timeOffset="98667.6541">7990 18556 0,'36'0'15,"-72"0"-15,107 0 0,-18 0 16,-35-18-16,17 18 15,-18 0-15</inkml:trace>
  <inkml:trace contextRef="#ctx0" brushRef="#br0" timeOffset="98788.9369">8079 18680 0,'0'0'16,"17"0"-1,19 0-15,-19-18 0,18 18 16,1-18-16,-1 1 0,-17 17 15</inkml:trace>
  <inkml:trace contextRef="#ctx0" brushRef="#br0" timeOffset="99128.6964">8449 18556 0,'0'18'16,"0"-36"-16,-18 71 0,18-18 16,18 1-16,0-1 15,-1-17 1,36-1-16,-17 1 16,-1-18-16,0 0 15,-17-18-15,-1 1 16,-17-1-16,0 0 15,-17-35-15,-1 36 16,-17-36 0,17 35-16,-17-17 15,17 35-15,1 0 16,17 17 0,17-17-1</inkml:trace>
  <inkml:trace contextRef="#ctx0" brushRef="#br0" timeOffset="99662.099">8908 18609 0,'-18'18'15,"36"-36"-15,-36 53 0,36-17 16,-1-18-16,-17 18 15,18-18-15,-18 17 16,18-17 62,-18-17-78,-18 17 141</inkml:trace>
  <inkml:trace contextRef="#ctx0" brushRef="#br0" timeOffset="100184.8988">9172 18574 0,'0'0'0,"-17"17"0,-19 1 16,19 17-16,-1-17 15,18 35-15,0-35 16,35 17-1,-17-18-15,17-17 16,1 18-16,-19-18 0,54 0 16,-54-18-16,19 1 15,-19 17-15,1-35 16,-18 17-16,-18-17 16,1 17-1,-19-17-15,1 17 16,17 18-16,-17 0 15</inkml:trace>
  <inkml:trace contextRef="#ctx0" brushRef="#br0" timeOffset="100446.2791">9631 18521 0,'17'17'32,"-17"19"-32,18-19 15,-18 19-15,18 34 16,-18-34-16,17 34 15,-17-35-15,18-17 0,0-18 16,-18-18 0</inkml:trace>
  <inkml:trace contextRef="#ctx0" brushRef="#br1" timeOffset="111163.2387">6315 13106 0,'-18'0'15,"18"-18"1,-18 18-16,1 0 16,17 18-16,-18-1 15,18 19 1,0-19-16,18 36 16,-1-18-16,1-17 15,0-18-15,17 18 16,-17-18-16,17-36 15,-17 19-15,-1-18 16,-17-1-16,-17 1 16,-1 17-16,-17-17 15,17 35-15,-17 0 16,-1 0-16,19 18 16,-1 17-16,1-17 15,17-1-15,0 1 0,35 0 16,-18-18-16,19 17 15,-1-34 1,0-1-16,-17 0 16,-18 1-16,-18 17 15,-17 0 1,17 0-16,-17 0 16,17 0-1,1 17-15,17 1 16,17-18-1,1 0 1,0 0-16,-1 0 16,1 0-1,-36 0 1,1 0 0,34 0 30,1 0-30,-18 18-16,18-18 16,-18-18 15,-18 18-15,18-18 30,0 1-30,0-1-16,-18 18 47,1 0-31,17-18 30,17 1-30,-17-1 0,0 0-1,18 18 17,0 0-1,-18-17-31</inkml:trace>
  <inkml:trace contextRef="#ctx0" brushRef="#br1" timeOffset="112852.6849">7408 11218 0,'-17'0'16,"-1"0"-1,0 0 1,1 0 0,-1 18-1,18 0-15,-17-1 16,17 36-1,-18 18-15,18-36 16,18 0-16,-1-35 16,1 0-16,35 0 15,0-70 1,-36 17 0,-17 18-16,0 17 0,0 0 15,-17 1-15,-1-1 0,-17 18 16,17 0-16,-35 35 15,36-17-15,-1 17 16,0-17-16,18-1 0,-17 1 16,17 35-16,17-53 15,19 18 1,-19-18-16,18 0 16,-17-18-16,17-17 15,-35 17-15,0-17 16,0 17-16,-17 1 15,-1-1-15,0 18 0,-17 0 16,18 18 0,-1-1-16,18 1 0,-18-1 15,18 1-15,0 17 16,18-17-16,17 0 16,-17-1-16,17-17 15,-17-17-15,-1 17 0,-17-18 16,0 0-1,0 1-15,-17-1 16,-1 0 0,0 1-16,1 17 0,-1 0 15,-17 35 1,35-17-16,0 17 16,18-17-1,17-18-15,-18 0 16,1 0-16,0-18 15,-18 0 1,0 1-16,-18-1 16,0 18-16,-17-18 15,18 36-15,-1 0 16,0-1-16,18 1 16,0 0-16,18-1 31,0-17-31,-1-17 0,18-1 15,-35 0 1,0 1 0,0-1-16,-17 0 15,-1 36 1</inkml:trace>
  <inkml:trace contextRef="#ctx0" brushRef="#br1" timeOffset="114455.4167">6315 13159 0,'0'0'16,"-18"0"-16,18 17 16,18-17 30,-1-17-46,1-1 16,17-35-16,-17 35 16,0-52-1,-1 35-15,36-54 16,-35 54-16,17-53 16,0 53-16,-17-18 15,17 17-15,-17-16 0,17 16 16,-17-17-16,-1 18 0,36-35 15,-35 52-15,17-53 16,-17 36-16,35-36 16,-36 36-16,36-53 15,-17 35-15,17-17 16,-36 34-16,18-17 16,-17 18-1,35-18-15,-35 36 16,35-54-16,-36 36 15,1-1-15,0 1 0,-1 0 16,1 0-16,-1-1 16,-17 19-16,18-19 15,0 19 1,-1-1-16,1 18 16,0-18-1,-18 1-15,17 17 16,-17-18 15,-17 18 0,17 18-31,-18-18 47,18 17-31,-18-17-1,18 18 17,0 0-17,0-1 1,0 1-16,0 17 16,0 1-16,0-1 0,0 35 15,0-34-15,0 52 16,0-35-16,0-18 0,0 71 15,0-53 1,-17 35-16,17-35 16,0 0-16,-18 53 15,18-53-15,0 35 16,0-35-16,0 17 16,18-17-16,-18-18 15,17 18-15,-17-17 16,0 17-16,0-18 15,0 35-15,0-52 16,18 35 0,-18-18-16,0 18 15,0-18-15,0-17 0,0 0 16,0-1-16,0 19 16,0-19-16,0 1 15,18-18-15,-18 18 16,0-36 15,0 0-15,0 1-16</inkml:trace>
  <inkml:trace contextRef="#ctx0" brushRef="#br1" timeOffset="114955.4259">6456 13194 0,'-18'18'0,"36"-36"0,-36 18 15,36 0 1,-1-18 0,54 18-1,-36 18-15,71 0 16,-53-18-16,88 17 16,-70-17-16,87 18 15,-105-18-15,89-18 16,-90 18-16,-16-17 15,-1 17-15,0 0 16,-17 0-16,-36 0 16,1 0-1</inkml:trace>
  <inkml:trace contextRef="#ctx0" brushRef="#br1" timeOffset="117907.4183">6332 13159 0,'0'17'16,"-17"-17"-16,17 18 31,-18-18-31,18 18 16,-18-18 15,36 0-15,-18-18 15,35 0-31,-35 1 16,18-1-16,0 0 15,-18-17-15,17 35 0,1-35 16,-18 17 0,18 1-16,-18-1 0,17 0 0,1-17 15,-1 0 1,1-18-16,0 17 15,-1-16-15,1 16 16,0 1 0,17-18-16,-35 35 15,35 1-15,-35-1 16,36-17-16,-36 0 16,17 17-16,18-17 15,-35-1-15,36 1 16,-36 0-16,17 17 15,1 1-15,0-19 16,-1 19-16,1-1 0,0-35 16,-1 35-16,1-34 15,-1 34-15,1-17 16,0-1-16,-1 1 16,1 0-16,0 0 15,-1 17-15,1 0 16,-18 1-16,35-19 15,-35 19-15,18-1 0,-1-17 16,1 35-16,0-18 16,-18 1-16,17-1 15,19-17-15,-36 17 16,35-17-16,-35 17 16,35-35-1,-17 18-15,0 17 16,-18 1-16,17-19 15,1 19-15,-18-1 16,17 0-16,-17 1 16,18-1-1,0 0 1,-18 1 0,0-1-16,17 18 15,-17-17-15,-17 17 63,17 17-63,-18-17 0,18 18 15,0-1 1,-18 19-16,1-19 16,-1 1-1,18 0-15,-17 17 16,-1-17-1,-17 17-15,17-18 16,0 19-16,1-19 0,-1 19 16,0-19-16,1 19 0,-19 17 15,1-18 1,35 0-16,-17-17 0,-1-1 16,0 19-16,18-19 15,-17 1-15,17 0 16,-18-18-1,18 17-15,-18 1 16,1-1-16,-1 1 16,0 0-16,1 17 15,-1 0 1,1-17-16,17 0 16,-36 34-16,19-34 15,-1 0 1,0 35-16,18-36 15,-17 1-15,-1 17 16,0-17-16,1 17 16,-1-17-16,1-1 15,-1 1-15,0 35 16,1-35-16,-1 17 16,18-17-16,-18-1 0,18 1 15,-17-1 1,17 1-16,-18-18 0,18 18 15,-18-1-15,18 1 16,-35 0 0,35-1-16,-18 1 0,18 0 15,-17-18-15,17 17 0,-18-17 16,1 35 0,17-17-16,-18 0 0,0-1 0,18 1 15,-17 35-15,17-35 16,0 17-1,0-17-15,-18-1 16,18 1-16,-18-1 16,18 1-16,-17-18 15,17 18-15,-18-18 16,18 17-16,-18-17 31</inkml:trace>
  <inkml:trace contextRef="#ctx0" brushRef="#br0" timeOffset="125149.314">7020 11289 0,'-17'0'15,"-1"0"1</inkml:trace>
  <inkml:trace contextRef="#ctx0" brushRef="#br0" timeOffset="125376.0345">6562 11183 0,'-18'0'16,"36"0"-16,-54 0 0,19-18 16,-19 18-1,19 0-15,-1 0 0,-17-17 16,0 17-16,-1 0 16,1-18-16</inkml:trace>
  <inkml:trace contextRef="#ctx0" brushRef="#br0" timeOffset="125526.6416">5944 11148 0,'-35'0'16,"70"0"-16,-105 0 0,34-18 16,19 18-16,-1 0 0,1 0 15,-19 0-15,19 0 0,-54 0 16</inkml:trace>
  <inkml:trace contextRef="#ctx0" brushRef="#br0" timeOffset="125651.2302">5327 11113 0,'-71'0'16,"142"0"-16,-177 0 0,53 0 16,0 0-1,-17 0-15,34 0 16,-16 0-16</inkml:trace>
  <inkml:trace contextRef="#ctx0" brushRef="#br0" timeOffset="125887.5167">3687 11077 0,'0'0'15,"-53"-17"-15</inkml:trace>
  <inkml:trace contextRef="#ctx0" brushRef="#br0" timeOffset="126161.6889">3034 11113 0,'0'0'15,"-18"0"-15,18-18 0,-17 18 16,-1 0 0,0 0-16,1 0 15,-19 0-15,1 0 16,0 0-16,17 18 16,-17-18-1,17 17-15,1-17 0,-1 18 16,0-1-16,1 1 15</inkml:trace>
  <inkml:trace contextRef="#ctx0" brushRef="#br0" timeOffset="126468.4185">2505 11218 0,'0'-17'16,"17"-1"0,1 18-1,0 0-15,52 18 16,-35-18-16,1 17 15,17-17-15,35 0 16,-53 0-16,18 0 16,-35 0-16,-1 0 15</inkml:trace>
  <inkml:trace contextRef="#ctx0" brushRef="#br0" timeOffset="127328.2548">900 10848 0,'0'0'15,"-18"-35"-15,0 17 0,-17-17 16,17 17-16,-17 0 16,17 18-16,-17-17 0,0 17 15,17 0-15,-17 0 0,-18 17 16,35 1-16,-17 88 16,35-53-16,0 88 15,0-53-15,35 53 16,1-70-16,17 17 15,-36-53 1,36 18-16,-35-53 16</inkml:trace>
  <inkml:trace contextRef="#ctx0" brushRef="#br0" timeOffset="127479.5285">529 11307 0,'53'0'16,"-106"0"-16,124 0 0,-36 0 16,0 0-16,1-18 0,16 18 15,-34 0-15,0 0 16,-1 0-16</inkml:trace>
  <inkml:trace contextRef="#ctx0" brushRef="#br0" timeOffset="127784.4262">1005 10830 0,'0'18'16,"0"17"0,0 71-1,0-18-15,0-35 16,0 0-16,18 88 16,0-70-1,-1-36 1,1-35-16,0 18 15</inkml:trace>
  <inkml:trace contextRef="#ctx0" brushRef="#br0" timeOffset="128301.6531">1217 10883 0,'-18'-17'0,"36"34"0,-53-34 16,17 34 0,18 1-16,-17 35 15,-1-18-15,18 0 16,0 1-16,0 17 0,35 35 15,-35-53 1,53 36-16,-35-54 16,35 18-16,-18-35 15,0 0-15,0-17 16,-17-18 0,0-1-16,-1-34 15,-17 34-15,-17-34 16,-1 35-16,-17-18 15,0 17-15,-1 19 16,19 17-16,-36-18 16,17 18-16,19 18 15,-1 35-15,18-36 16,18 1-16,17 17 16,-17-17-16,35 0 15,-36-1-15,19-17 0,-1 0 16,-18 0-1,19 0-15</inkml:trace>
  <inkml:trace contextRef="#ctx0" brushRef="#br0" timeOffset="128625.9866">1517 11095 0,'18'0'16,"-1"0"-1,19 0 1,-19-18 0,18 18-16,-17 0 15,0-17-15</inkml:trace>
  <inkml:trace contextRef="#ctx0" brushRef="#br0" timeOffset="128853.4478">1570 10901 0,'0'0'16,"18"35"-16,-18 0 0,0-17 15,0 17-15,17 18 16,-17-35-16,0 0 0,18 34 16,-18-34-1,17 0 1</inkml:trace>
  <inkml:trace contextRef="#ctx0" brushRef="#br0" timeOffset="129420.2936">1905 10989 0,'0'-18'16,"-18"18"-1,1 18 1,-1 0-16,0-1 16,1 1-16,-1-18 0,18 18 15,-17-1-15,17 1 16,-18 0 0,36-18-16,-18 17 0,0 18 15,17-35-15,-17 18 16,18-18-16,-1 18 15,-17-1-15,18-17 16,-18 18-16,0 0 16,-18-18-16,18 35 15,18-35 1,-18 18 0,18-18-16,-1 0 15,1 0-15,0 0 16,-1 0-1,1 0-15</inkml:trace>
  <inkml:trace contextRef="#ctx0" brushRef="#br0" timeOffset="130037.4547">1870 10689 0,'17'0'16,"-17"18"-1,36-1 1,-1 36-16,0-17 16,0 17-16,18 35 15,-17-53-15,17 53 16,-36-35-16,19 35 16,-36-35-16,0 0 15,-53 53-15,17-35 16,-17 34-16,18-52 15</inkml:trace>
  <inkml:trace contextRef="#ctx0" brushRef="#br0" timeOffset="133263.1261">7743 15822 0,'0'-35'15,"0"17"1,18 18 0,-18-17-16,18 17 15,-18 17 32,0 1-31,0-1-16,0 36 15,0-17-15,0 17 0,0-18 16,0 18-16,0 35 16,0-53-16,0 36 15,0-54-15,0 1 16,0-36-1,0-17 1,0 18-16,0-19 0,-18-34 16,18 34-16,-18-52 15,18 35-15,0-53 16,-17 54 0,17-19-16,0 36 15,0 17-15,17 18 16,-17 35-1,18-17-15,0 70 16,-18-35-16,0-18 0,17 18 16,-17 53-16,0-71 15,0 36-15,0-36 16,0 1-16,0-19 0,0 18 16,0-52 15,0-18-16,0-1-15,-17-17 16,17 18-16,0-18 0,0 18 16,0-18-16,0 18 15,-18-36-15,18 36 16,0 17-16,0 36 16,18 17-1,-1-17-15,-17 17 0,0 0 16,18 1-16,-18-1 15,18 53-15,-18-53 16,0 54-16,0-54 16,0-18-16,0 1 15,0 0-15,0-36 16,0-17 0,0 17-16,0-17 0,0 0 15,-18-54-15,18 1 16,-18 35-16,18 18 15,0 0-15,0 17 16,0 36-16,0 17 16,0 0-1,0 1-15,0-1 0,18 53 16,-18-53-16,35 18 16,-35-35-16,18 0 15</inkml:trace>
  <inkml:trace contextRef="#ctx0" brushRef="#br0" timeOffset="134358.8723">6315 13176 0,'-18'0'16,"0"0"15,1 0-15,-1 0-1,1 0 1,-1 0-16,0 18 0</inkml:trace>
  <inkml:trace contextRef="#ctx0" brushRef="#br0" timeOffset="134581.8568">5733 13282 0,'0'0'0,"-18"0"16,0 0-16,1 0 16,-1 0-1</inkml:trace>
  <inkml:trace contextRef="#ctx0" brushRef="#br0" timeOffset="134786.776">5221 13194 0,'0'0'15,"-35"0"-15,17 0 16,1 0-16,-1 0 16,0 0-16,1 0 15,-1 0 1,-17 0-1</inkml:trace>
  <inkml:trace contextRef="#ctx0" brushRef="#br0" timeOffset="135555.0775">2822 13229 0,'18'0'47,"0"0"-32,-1 0-15,18 0 16</inkml:trace>
  <inkml:trace contextRef="#ctx0" brushRef="#br0" timeOffset="135715.4445">3263 13212 0,'35'17'15,"-17"-17"-15,0-17 16,17 17-16,-17 0 16,17 0-16,-17 0 15,17 0-15</inkml:trace>
  <inkml:trace contextRef="#ctx0" brushRef="#br0" timeOffset="135861.2287">3757 13229 0,'0'0'15,"35"0"-15,-17 0 0,0 0 16,-1 0-16,1 0 0,17-17 16,0 17-1,-17 0-15,0 0 0,-1 0 16,1 0-16,17 0 0</inkml:trace>
  <inkml:trace contextRef="#ctx0" brushRef="#br0" timeOffset="135977.0351">4498 13247 0,'0'0'15,"53"0"-15,-36 0 0,1 0 0,0 0 16</inkml:trace>
  <inkml:trace contextRef="#ctx0" brushRef="#br0" timeOffset="136110.0265">4921 13229 0,'0'0'15,"18"0"-15,0 0 0,-1 0 16,-17-17 0</inkml:trace>
  <inkml:trace contextRef="#ctx0" brushRef="#br0" timeOffset="136755.3038">1305 12947 0,'18'-18'15,"-18"1"1,0-1-16,-18 0 16,1 18-16,-1-17 0,0-1 15,1 18 1,-19 0-16,19 0 15,-1 18-15,1 52 16,-1-34-16,18 17 0,0-1 16,18 1-16,-1 18 0,1-18 15,17 53 1,0-71-16,-17 18 16,17-18-16,-17-17 0,0-1 15,-18 1-15</inkml:trace>
  <inkml:trace contextRef="#ctx0" brushRef="#br0" timeOffset="136905.7783">1094 13370 0,'35'-17'16,"-70"34"-16,88-52 0,-1 17 16,-16 18-16,17-17 15,-18 17-15,-17 0 16,-1 17-16,1-17 15</inkml:trace>
  <inkml:trace contextRef="#ctx0" brushRef="#br0" timeOffset="137144.7257">1482 12929 0,'-18'71'16,"36"-142"-16,-36 177 0,18-18 15,0-35-15,35 53 16,-17-53-16,17 35 16,-17-53-16,52 1 15,-52-19 1</inkml:trace>
  <inkml:trace contextRef="#ctx0" brushRef="#br0" timeOffset="137612.2107">1799 13053 0,'-17'0'16,"34"0"-16,-52 0 16,35 35-1,-18-17-15,18-1 16,0 19-16,0-1 0,0 0 0,18 0 16,17 36-16,0-36 15,18 18 1,-35-35-16,17-18 0,18 0 15,-18 0-15,-17-18 16,0 18-16,-1-35 16,-34-18-1,-1 35-15,-35-35 16,36 36-16,-72-36 16,54 35-16,-18 18 15,36 0-15,-1 0 16,18 18-16,0 0 15,18 17-15,34 0 16,-34-17-16,17-18 16,36 17-16,-36-17 15,-17 0-15,-1 0 0,19-17 16,-19-1 0</inkml:trace>
  <inkml:trace contextRef="#ctx0" brushRef="#br0" timeOffset="137830.0164">1923 12823 0,'0'0'0,"17"36"0,54 34 16,-36-17-16,0-17 15,1-1-15,-1 0 0,0 18 16,18 35-16,-35-35 15,-1 0-15,-17 0 16,-17 88-16,-1-70 16,-17-1-16,0-17 0</inkml:trace>
  <inkml:trace contextRef="#ctx0" brushRef="#br0" timeOffset="140225.1722">6456 15804 0,'0'-17'16,"0"-1"-1,0 1 1,17-1-16,-17 0 15,18 18-15,-18-17 16,0-1-16,-18 0 16,18 1-1,0-1 1,-17 0-16,17 36 31,0 53-15,0-36-16,0 53 15,0-35-15,-18 35 16,18-35-16,-17 35 16,17-52-16,-18 17 15,18-36-15,0 1 16,18-18 0,-1 0-1,-17-35 1,0-1-16,0-17 0,0 18 15,-17-36 1,17 19-16,0-37 16,0 54-16,0-18 0,0 36 15,0-19-15,0 1 16,0 53 0,17 70-1,-17-53 1,0 18-16,0 53 15,0-71-15,0 18 0,0-18 16,-17 36-16,17-36 16,0-17-16,0-1 15,17-34 1,-17-18-16,0-18 16,0 17-16,0-34 15,0 17-15,-17 0 16,17 0-16,-18 0 0,18 0 15,0 0 1,-18 18-16,18 17 16,18 36-1,-18 17-15,18 1 16,-18 52-16,17-53 16,-17 71-16,0-71 15,0 36 1,0-36-16,0-17 0,18-18 15,-18-18 1,0-53 0,0 36-16,0-35 15,0 17-15,0 0 16,-18-53-16,18 53 0,-17 35 16,17 1-16,0 34 15,0 1 1,0 70-1,0-53-15,17 18 0,-17 0 16,0-17-16,18 52 16,-1-53-16,1 18 15,-18-35-15,18 17 16</inkml:trace>
  <inkml:trace contextRef="#ctx0" brushRef="#br0" timeOffset="142605.9231">7867 11324 0,'0'0'0,"0"18"94,0-1-78,0 1-16,0 0 15,0 17-15,0-17 16,0-1-16,0 36 16,0-35-16,0 35 15,0-18-15,0 0 16,18 1-16,-1 34 16,-17-52-16,0 17 15,18 71-15,-18-18 16,0-17-1,18-36-15,-18 0 16,0 18 0,0-18-16,17 1 0,-17 34 15,0-17 1,0 18-16,0-54 16,0 19-16,0 17 15,0-18-15,0 18 16,0-36-16,0 1 0,0 0 15,18 17-15,-18-17 16,0-1-16,0 18 16,0-17-16,0 0 15,0-1-15,0 19 16,0-19-16,0 19 16,0-19-16,0 1 0,0 17 15,0-17 1,17-1-1,-17 1-15,0 0 16,0-1-16,0 1 16,18-18 46,-18-18-46,-18 18 62,18-17-78</inkml:trace>
  <inkml:trace contextRef="#ctx0" brushRef="#br0" timeOffset="143055.8026">7885 13035 0,'0'-17'31,"0"34"0,17 1-15,-17-1-16,18 19 15,-18-1-15,18-17 16,-18-1-16,17 1 16,1 0-16,-1-1 0,1 1 15,0-18-15,-1 17 16,1-17 15,0-17-15,-18-1-16,17 1 15,-17-1-15,18 0 0,-18 1 16</inkml:trace>
  <inkml:trace contextRef="#ctx0" brushRef="#br0" timeOffset="143707.555">7779 11536 0,'0'0'15,"-18"17"-15,36-34 31,-18-1-15,17 1-16,-17-19 16,18 1-16,-18 0 15,18-1-15,-18 1 16,17 18 0,-17-1-16,18 18 15,0 35 1,-1-17-16,19 17 15,-19-17-15,1-1 16,-1 1-16,19 35 16,-19-35-16,19-1 15</inkml:trace>
  <inkml:trace contextRef="#ctx0" brushRef="#br0" timeOffset="147088.8286">8573 11906 0,'0'-17'16,"0"34"-16,0-70 0,0 36 0,0-54 15,0 36-15,-18-18 16,0 18-16,1-1 16,-1 36-16,0 0 15,1 0-15,-19 36 0,1 34 16,35-34 0,-18 69-16,36 1 15,17 18 1,-17-71-16,0-1 15,-1-16-15,19 52 0,-1-35 16,-17-18 0</inkml:trace>
  <inkml:trace contextRef="#ctx0" brushRef="#br0" timeOffset="147226.9816">8361 12206 0,'35'-18'15,"-17"18"-15,17-17 16,-17 17-16,17-18 0,18 1 16,-18 17-16,0 0 15,-35 17-15,18-17 16</inkml:trace>
  <inkml:trace contextRef="#ctx0" brushRef="#br0" timeOffset="147555.1514">8837 11748 0,'-18'35'15,"18"-18"-15,-17 89 16,-1-53-16,18-18 0,0 71 16,18-53-1,17 18-15,-17-36 16,17 18-16,0-53 15,-17 18-15,17-18 16</inkml:trace>
  <inkml:trace contextRef="#ctx0" brushRef="#br0" timeOffset="148256.5266">9119 11906 0,'0'0'0,"0"-17"16,-17 17-1,-1 17 1,0 1-16,1 0 16,17-1-16,0 54 15,0-36-15,0 0 16,17 53-16,1-52 16,35 17-16,-35-18 15,17-17-15,0-18 0,-17 0 16,52-18-16,-52 18 15,17-53-15,-17 35 16,-18-52 0,0 52-16,-18-17 15,1 0-15,-1-1 0,-35-34 16,35 52-16,-52-17 16,35 17-16,-18 18 15,35 18-15,-17 17 16,17 0-16,36 18 15,-18-35-15,35 17 16,-17-17-16,-1 0 0,54 17 16,-53-18-16,34-17 15,-16 0-15,-1-17 16,-17 17 0,17-18-16,-17 18 15</inkml:trace>
  <inkml:trace contextRef="#ctx0" brushRef="#br0" timeOffset="148505.7845">9525 12083 0,'18'0'16,"-1"0"0,1-18-16,52 0 15,-52 18-15,17-17 16,-17 17-16,0 0 16</inkml:trace>
  <inkml:trace contextRef="#ctx0" brushRef="#br0" timeOffset="148712.2351">9631 11942 0,'0'52'16,"0"-104"-16,0 140 0,17-18 15,-17-52-15,36 35 16,-19-36-16,-17 1 0,18-18 16,0 18-16,-1-18 0,-17-18 15</inkml:trace>
  <inkml:trace contextRef="#ctx0" brushRef="#br0" timeOffset="149095.152">9984 11924 0,'-18'0'0,"0"0"16,-17 18-16,35-1 16,-35 18-1,35-17-15,0 0 0,0-1 16,0 1-16,17-18 0,1 18 15,0-18-15,17 0 16,-53 0 15,1 17-15,-1 1-16,-17 17 16,35-17-16,-18 17 15,18-17-15,18 17 16,-1-35-16,36 18 15,-35-18-15,17-18 16,-17 18-16,17-18 16,-17 1-16,-18-1 15</inkml:trace>
  <inkml:trace contextRef="#ctx0" brushRef="#br0" timeOffset="149374.0887">10054 11730 0,'35'35'15,"-70"-70"-15,88 105 0,-18-34 0,18 34 16,-17-17-16,-19-18 15,-17 18-15,18-17 0,-18 17 16,0-18-16,0 0 0,-18 0 16,18 1-16,-17-1 0,-1 0 15,0-17-15,1 0 32</inkml:trace>
  <inkml:trace contextRef="#ctx0" brushRef="#br0" timeOffset="149747.0886">10478 12136 0,'17'0'0,"1"0"16,-1 0 0,1 0-1,17 0-15,-17-18 16,0 0 0,-1 18-16</inkml:trace>
  <inkml:trace contextRef="#ctx0" brushRef="#br0" timeOffset="150407.6027">11007 11748 0,'0'-36'16,"-18"19"-16,18-19 16,-18 19-16,1-1 15,17 0-15,-36 1 16,19 17-16,-1 17 15,-35 54 1,36-18-16,-1 53 0,18-36 16,0 1-16,18-1 0,17 36 15,0-71 1,0 18-16,1-35 0,-19 17 16,54 1-16,-53-36 15,-18 17-15,17-17 0,-34 0 16,-1 0-1</inkml:trace>
  <inkml:trace contextRef="#ctx0" brushRef="#br0" timeOffset="150531.3771">10813 12224 0,'0'0'16,"53"-18"-16,-18 0 0,0 1 15,36 17-15,-54 0 16,1 0-16</inkml:trace>
  <inkml:trace contextRef="#ctx0" brushRef="#br0" timeOffset="150819.2299">11271 11730 0,'-17'18'15,"17"-1"-15,0 1 16,0 52-16,0-17 16,0 35-16,0-35 15,35 36 1,-35-54-16,35 18 15,-17-18-15,17 0 16,-17-17-16,-1-18 16,1 0-16</inkml:trace>
  <inkml:trace contextRef="#ctx0" brushRef="#br0" timeOffset="151442.3385">11624 11853 0,'0'0'15,"-18"-17"-15,1 17 16,-1 0 0,0 17-16,1 1 15,-1 17-15,18 18 16,0-18-16,0 36 15,18-18 1,35 0-16,-36-18 16,36 0-16,-17-35 15,17 18-15,-36-36 16,36 1 0,-35-1-16,-1 0 0,-17-17 0,18 18 15,-18-36 1,-18 17-16,1 1 15,-1 17-15,0-17 0,-52 0 16,52 35-16,-52-18 16,34 36-16,19 0 15,-19 17-15,19 35 16,17-52-16,35 17 16,-17-17-16,35 0 15,-18-1-15,18-17 16,-35-17-16,34-1 15,-34 18-15,17-35 16</inkml:trace>
  <inkml:trace contextRef="#ctx0" brushRef="#br0" timeOffset="151719.6">11853 11624 0,'36'0'16,"-19"0"-16,19 35 16,-1 1-16,-18-19 0,36 71 15,-17-52-15,-1 34 16,-17-34-16,-1 34 15,1-35 1,-18 36-16,0-36 16,-35 36-16,17-36 15,0 18-15,-17-18 0</inkml:trace>
  <inkml:trace contextRef="#ctx0" brushRef="#br0" timeOffset="153078.7738">6438 13864 0,'18'0'16,"17"0"-16,18 0 15,0-17-15,70 17 16,-52 0 0,0 0-16,-1 0 0,18 0 15,0 0-15,54 0 16,-72 0-16,36 0 15,-71 0-15,18 0 16,-53 17 0,-35-17-16</inkml:trace>
  <inkml:trace contextRef="#ctx0" brushRef="#br0" timeOffset="153350.7">7338 13635 0,'0'-18'16,"17"36"-16,1-18 0,0 18 15,17 17 1,0-18-16,1 1 0,-19 0 16,18-1-16,18 19 15,-35-19-15,17 19 16,-35-19-16,0 1 15,-17-18-15,-1 17 16,0 1-16,-17-18 0,-18 18 16,18-1-16,0 1 15,17-18-15,0 0 16</inkml:trace>
  <inkml:trace contextRef="#ctx0" brushRef="#br0" timeOffset="153761.6509">6579 13705 0,'0'0'0,"0"-17"0,-17 17 16,-1 0-1,-17 0 1,-1 17-16,1 1 15,-18 17-15,18-17 16,0 35-16,17-18 16,18 0-16,0 1 15,53-1 1,-18-35-16,53 35 16,-52-17-16,52 0 15,-53-1-15</inkml:trace>
  <inkml:trace contextRef="#ctx0" brushRef="#br0" timeOffset="155135.1587">7056 14270 0,'17'-18'16,"1"1"-16,-1 17 16,-17-18-16,-17 18 31,-1 0-15,-17 0-1,0 18-15,17-1 16,-35 1-16,53 0 15,-35-1-15,35 1 16,0-1 0,17 1-16,1 0 15,0-1-15,35 1 16,-36-18-16,-17 18 16,18-18-16,-36 0 15,-35 17 1,36 1-1,-1-18-15,0 35 16,18-17-16,0-1 0,18 36 16,17-35-16,36 0 15,-36-18-15,36 17 16,-54-17-16,1 18 16,-18 0-1</inkml:trace>
  <inkml:trace contextRef="#ctx0" brushRef="#br0" timeOffset="162298.7535">15716 8996 0,'0'0'0,"18"-53"0,-18 18 15,0-18-15,-18 17 16,1 19-16,-1-18 0,0 17 15,-17 18 1,0 18-16,0 17 0,17 18 16,-35 88-16,35-53 15,18 18-15,18 106 16,0-124-16,-1-18 0,1 1 16,17-1-16,0-17 0,-17-17 15,0-1-15,-1-17 0,1 17 16,-36-53-1</inkml:trace>
  <inkml:trace contextRef="#ctx0" brushRef="#br0" timeOffset="162424.8035">15346 9613 0,'0'0'16,"35"0"-16,0 0 0,18-17 15,0 17-15,0 0 0,18-18 16,-18 18-16,-18 0 15,18 0-15,-18 0 0,-17 0 16</inkml:trace>
  <inkml:trace contextRef="#ctx0" brushRef="#br0" timeOffset="162687.6297">16140 9031 0,'-53'0'15,"106"0"-15,-124 18 0,36 35 16,17-18-16,0 88 16,18-52-16,18 70 15,0-88-15,35 53 16,-36-71-16,36 36 15,-17-36-15,16 0 16,-34-35-16</inkml:trace>
  <inkml:trace contextRef="#ctx0" brushRef="#br0" timeOffset="163104.1605">16528 9208 0,'0'0'0,"-18"0"0,-17 0 16,17 17-16,0 36 15,1-18-15,17 18 0,-18 53 16,36-53 0,17 35-1,0-53-15,1 1 0,69-1 16,-52-35-16,53 0 15,-70-18-15,52-35 16,-71 18-16,1-35 16,-18 34-16,-35-52 15,-53-18 1,35 53-16,0 1 0,-53 16 16,53 36-1,-18 36-15,36-1 16,17 53-16,36-53 15,0 1-15,35-1 0,-18-18 16,88 19-16,-52-19 16,-18 1-16,0-18 15,35 0-15,-35 0 16,-35-18-16</inkml:trace>
  <inkml:trace contextRef="#ctx0" brushRef="#br0" timeOffset="163321.5861">17145 9419 0,'35'-17'16,"-17"17"-16,52-18 15,-34 18 1,34-35-16,-52 35 15,17-18-15,-17 18 16</inkml:trace>
  <inkml:trace contextRef="#ctx0" brushRef="#br0" timeOffset="163589.0044">17286 9190 0,'18'53'16,"-18"-18"-16,0-17 0,17 52 15,1-34-15,0 16 16,-1-34 0,-17 0-16,18-1 0,0 1 15,-1-18-15</inkml:trace>
  <inkml:trace contextRef="#ctx0" brushRef="#br0" timeOffset="163954.9865">17798 9243 0,'0'0'15,"0"-18"-15,0 36 0,-18-18 16,0 17-16,-17 19 0,17-1 16,1-17-1,17 35-15,0-36 16,17 1-16,1-1 15,0-17-15,-1 0 16,1 18-16,-18 0 31,-18-1-31,1 1 16,17 17-16,0-17 16,35 0-1,-17-1-15,-1-17 16,19 0-16,-19 0 0,36-17 15,-35 17-15,17 0 16</inkml:trace>
  <inkml:trace contextRef="#ctx0" brushRef="#br0" timeOffset="164261.8673">17921 8767 0,'53'35'15,"-106"-70"-15,124 105 0,-18-17 0,-18 0 16,0 0-16,18 0 0,-18 0 15,18 0-15,0 70 16,-35-70-16,17 70 16,-35-70-16,-18 53 15,1-71-15,-1 1 0,-17 34 16,17-52 0,-17 17-16,17-35 15,1 0-15</inkml:trace>
  <inkml:trace contextRef="#ctx0" brushRef="#br0" timeOffset="165206.204">18997 9349 0,'18'0'31,"17"0"-16,-17-18-15,52 18 16,-35-18-16,1 18 16,-1 0-16,-17 0 0</inkml:trace>
  <inkml:trace contextRef="#ctx0" brushRef="#br0" timeOffset="165739.4809">19826 8925 0,'18'-70'15,"-36"140"-15,36-176 0,-36 36 16,0 52-16,-17-17 16,0 35-16,-18 35 15,18 1-15,-1 69 16,19-34-16,17 105 15,17-87-15,1-1 16,0-18-16,17 1 0,0-1 16,36 36-1,-36-71-15,36 36 16,-54-53-16,1-18 0,-18 17 16</inkml:trace>
  <inkml:trace contextRef="#ctx0" brushRef="#br0" timeOffset="165880.2728">19562 9525 0,'35'0'15,"-70"0"-15,105 0 0,-35 0 0,54-18 16,-54 18-16,53 0 16,-53 0-16,1 0 15</inkml:trace>
  <inkml:trace contextRef="#ctx0" brushRef="#br0" timeOffset="166134.9873">20214 8943 0,'0'0'16,"-35"0"-16,17 18 0,1-1 0,-19 54 15,19-18 1,17 0-16,0 17 0,17 71 16,19-88-16,-1 0 15,0 0-15,0 0 0,71 17 16,-70-52-16,52 35 16,-71-53-1,1 0-15</inkml:trace>
  <inkml:trace contextRef="#ctx0" brushRef="#br0" timeOffset="166791.0572">20620 9119 0,'0'0'0,"-18"18"15,1-18-15,-19 53 16,19-18-16,17 0 16,0 18-16,0 0 0,0 0 15,53 53 1,-18-71-16,35 18 15,-17-35-15,36-1 16,-54-17-16,35-17 16,-52-18-16,0 17 15,-1-17-15,-17-36 16,0 36-16,-53-53 16,18 52-16,-18 1 0,0 0 15,-53 0-15,18 17 16,53 36-16,17-1 15,1 54-15,17-36 16,70 53 0,-34-53-16,69 18 15,-16-17-15,-37-19 16,19-17-16,-36 0 16,-17-17-16,-18-1 15,0-17 1,-18-1-16,-17-16 15,35-1-15</inkml:trace>
  <inkml:trace contextRef="#ctx0" brushRef="#br0" timeOffset="166984.7402">20849 8872 0,'0'0'16,"53"36"-16,-18-1 0,1 18 0,-1 17 15,18-17-15,0 18 0,35 70 16,-35-70-16,17 34 15,-34-52-15,-19 35 16,-17-52 0,0-1-16,-35-17 0,17-1 15,-52 19-15,35-19 16,-36 1-16</inkml:trace>
  <inkml:trace contextRef="#ctx0" brushRef="#br0" timeOffset="167815.1725">21696 9966 0,'-18'0'16,"1"18"-1,-1-18 1,0 17-16,1-17 16,-36 0-1,17 18-15,-34-18 16,17 0-16,-53 18 15,36-18-15,-72 17 16,54-17-16,-106 18 16,88-18-16,-123 17 15,106-17-15,-142 18 16,124 0-16,-141-1 16,141-17-16,-18 0 15,-159 18-15,160-18 16,-1 18-16,-159-1 15,160-17-15,-160 18 16,159-18-16,-140 0 16,140 18-16,-141-18 15,141 0-15,-141 17 16,177-17 0,-18 0-16,17 0 0,1 0 15,17 0-15,-88 0 16,106 18-16,-53-18 15,88 0-15,-18 0 16,53 17-16</inkml:trace>
  <inkml:trace contextRef="#ctx0" brushRef="#br0" timeOffset="169260.0912">18486 10566 0,'0'-18'16,"0"36"-16,-18-36 0,-35 18 15,-53 18-15,53-1 16,-17 19-16,-71 34 15,88-35-15,17 1 16,1-19-16,35 19 0,18-1 16,17-17-16,71-1 15,-53-17-15,88 0 16,-88 0-16,17 0 16,-52 0-16,-53 35 15,-1-17-15,-52 53 16,35-18-1,-52 35-15,69-53 16,19 36-16,17-54 16,70 19-16,-35-36 15,89 0-15,-71 0 16,53-18 0,-53 18-16,-36 0 15</inkml:trace>
  <inkml:trace contextRef="#ctx0" brushRef="#br0" timeOffset="171645.2436">8590 12753 0,'0'18'16,"35"-18"-1,-17-18 1,0 18-16,35-18 16,-36 18-16,1-17 0,17 17 15,-17-18-15,17 18 16,-17-18-16,17 18 16,-17 0-16,35 0 15,-18 0 1,35 0-16,-17 0 15,-17-17-15,17 17 0,-18 0 16,18-18-16,0 18 16,70 0-16,-70 0 15,53 0-15,-36 0 16,-17 0-16,18 0 0,-1 0 16,1 0-16,70-18 15,-53 18-15,53 0 16,-52 0-16,69-17 15,-69 17-15,87-18 16,-88 18-16,89-17 16,-89 17-16,0 0 15,-18 0-15,1 0 0,-18 0 16,53 0 0,-71 0-16,-17 17 15,-1-17-15,-34 0 16</inkml:trace>
  <inkml:trace contextRef="#ctx0" brushRef="#br0" timeOffset="173131.1373">6879 14887 0,'18'0'32,"-1"0"-32,54 0 15,-18 0-15,0 0 16,53 0-16,-53 0 16,35 0-16,-53 18 15</inkml:trace>
  <inkml:trace contextRef="#ctx0" brushRef="#br0" timeOffset="175633.6539">23089 10001 0,'0'0'0,"-17"18"0,-1 0 15,18-36 16,18 0-31,-1 1 0,1-19 16,17 1-16,-17 17 16,0-17-16,-1-18 0,1 18 15,-1 17 1,-17 36-16,18 0 16,-18 52-16,-18-35 15,18 18-15,0 18 16,18-36-16,0-17 0,-1-1 15,1-17-15,35 0 16,-35-17-16,17-18 16,0-36-16,-17 36 15,-1 17-15,-17-17 16,18 17-16,-18-17 16,0 53-16,0-1 15</inkml:trace>
  <inkml:trace contextRef="#ctx0" brushRef="#br0" timeOffset="175973.0929">23107 10442 0,'0'0'0,"0"-17"0,0-1 16,0 0-16,18 1 15,-1-19-15,1 19 0,0-1 0,-18 0 16,35 1 0,-35-1-16,17 36 15,-17 17 1,18-35-16,17 35 16,-17-17-16,0 0 0,35-1 15,-36-17 1,36 0-1,-35 0-15,-1 0 0,1-17 0,17-19 16,-35 19 0,0-1-1,0 0-15,0 1 0,-17-1 16</inkml:trace>
  <inkml:trace contextRef="#ctx0" brushRef="#br0" timeOffset="176622.3362">24430 10072 0,'0'0'15,"-53"-35"-15,35 17 0,-52 0 16,34 18-16,-34 0 16,35 18-1,-1 0-15,1 34 0,17-34 16,18 17-16,0-17 16,36 17-1,-1-35-15,18 0 16,-18 0-16,18-17 15,-18-1-15,1 0 16,-36 1-16,17 17 16,-17 17-1,0 19-15,0-1 16,18 18-16,-18 0 0,35 53 16,-35-53-16,18 52 15,0-69-15,-18 17 16,0-36-16,-36 1 15,19-1 1,-36-34-16,0 17 16,-18-35-16,18 17 15,-17-35-15,52 18 16,-17 17-16,35-17 0,-18-18 16</inkml:trace>
  <inkml:trace contextRef="#ctx0" brushRef="#br0" timeOffset="176967.8777">24853 9490 0,'0'0'16,"0"-53"-16,0 35 0,0 1 15,-17 17-15,17 17 0,-36 54 16,19-36 0,-1 88-16,18-52 15,-18 17-15,18 53 16,18-88-16,0 53 15,17-53-15,18 18 16,-36-36-16,54 0 16,-36-17-16,1-18 15</inkml:trace>
  <inkml:trace contextRef="#ctx0" brushRef="#br0" timeOffset="177485.2422">25312 9754 0,'0'0'16,"-18"-17"-16,1-1 0,-1 18 15,-17 0-15,-1 18 16,1 17 0,17 0-16,1 1 0,-1 34 15,18-35-15,35 54 16,-17-54-16,70 35 16,-52-34-16,52-1 15,-35-35-15,35 0 16,-53-18-16,18-17 15,-35 0 1,-1-18-16,-34 18 16,-19-36-16,1 36 15,0-1-15,-18 1 0,-53 0 16,53 17-16,18 18 16,0 18-16,-1 0 15,1 52-15,17-52 16,54 52-1,-19-52-15,36 0 0,53 17 16,-53-35-16,0 0 16,0-18-16,-18 18 0,36-35 15,-54 17-15,-17 1 16,0-1-16</inkml:trace>
  <inkml:trace contextRef="#ctx0" brushRef="#br0" timeOffset="177751.9996">25647 9366 0,'0'0'15,"71"0"-15,-19 18 0,-16 17 16,17 18-16,0 0 0,52 88 15,-69-70-15,17 105 16,-36-105-16,1 17 16,-18-18-16,0 1 0,0-18 15,0 0-15,-18-18 0,-35 53 16,0-35-16,-35 18 16,18-36-16</inkml:trace>
  <inkml:trace contextRef="#ctx0" brushRef="#br0" timeOffset="198640.5337">12594 15399 0,'-17'-18'15,"17"0"-15,-18-17 16,0 18-16,1-1 16,-1 18-16,-17 0 15,17 18-15,-35 52 16,36-35-16,-36 71 16,35-53-16,18 71 15,0-71-15,35 17 16,1-35-16,52-17 15,-53-18-15,71-18 16,-53 1-16,0-1 16,-18 0-16,18-34 15,-36 16-15,-17-34 16,0 34-16,-52-34 16,16 35-16,1-1 15,-18 19-15,18-1 16,-53 0-16,52 18 0,-17 36 15,18-1 1,35 36-16,0-36 16,35 18-16,1-18 15,34 0-15,-34-35 16,52 18-16,-53-18 16,0 0-16,1 0 15,-1-18-15</inkml:trace>
  <inkml:trace contextRef="#ctx0" brushRef="#br0" timeOffset="198829.2331">13018 15575 0,'17'0'16,"1"0"-1,17 0-15,-17 0 16,-1 0-16,19 0 0,-1 0 16,-35 18-16</inkml:trace>
  <inkml:trace contextRef="#ctx0" brushRef="#br0" timeOffset="198941.3694">13053 15752 0,'0'0'16,"17"0"-16,1 0 0,0 0 15,17 0-15,0-18 0,18 0 16,-18 1-16</inkml:trace>
  <inkml:trace contextRef="#ctx0" brushRef="#br0" timeOffset="199200.6732">13547 15381 0,'0'18'0,"0"17"15,0 0-15,17 36 16,1-18-16,0 0 0,-18 0 15,35 52 1,-17-34-16,-1-18 16,-17 0-16</inkml:trace>
  <inkml:trace contextRef="#ctx0" brushRef="#br0" timeOffset="200225.3281">12577 16686 0,'-18'-17'16,"0"-1"-16,1 18 15,-19 0-15,1 0 16,-18 35 0,18 1-16,0-1 0,-1 53 15,19 0 1,17-35-16,17 18 16,19-36-16,-1-17 15,18-1-15,0 1 16,17-18-16,-17-18 0,53 1 15,-53-19-15,17-16 16,-34 34-16,-36-53 16,0 36-16,-53-35 15,18 17-15,-1 35 16,-17-17-16,18 17 0,-18 18 16,0-18-16,18 18 0,-18 18 15,0 35-15,53-18 16,0 18-16,18 18 15,35-36 1,0-17-16,35-1 16,-35 1-16,0-18 0,-18 0 15,0 0-15,-17-18 0,-1 18 16</inkml:trace>
  <inkml:trace contextRef="#ctx0" brushRef="#br0" timeOffset="200431.2873">13035 16880 0,'0'0'16,"18"18"-16,-1-18 0,36 0 15,-17 0-15,17-18 16,-36 18-16,36 0 15,-35-17 1,-1 17-16</inkml:trace>
  <inkml:trace contextRef="#ctx0" brushRef="#br0" timeOffset="200602.4901">13194 16722 0,'0'35'15,"0"-70"-15,0 105 0,18-34 16,-18-1-16,0 0 0,17 36 16,1-54-16,-1 36 15,-17-35-15,18-1 16</inkml:trace>
  <inkml:trace contextRef="#ctx0" brushRef="#br0" timeOffset="200986.174">13635 16739 0,'0'0'16,"18"-17"-16,-36 17 15,0 17 1,-17 19-16,0 17 15,17-36-15,0 36 16,36-35 0,-18-1-16,53 1 15,-35-18-15,35 0 16,-36 0-16,1 0 16,-18 18-1,-35 17-15,17-17 16,-17 17-1,17-18-15,18 1 0,-18 0 16,18-1-16,36 19 16,-1-36-16,0 0 0,36 0 15,-36 0-15,-17 0 16,17-18 0</inkml:trace>
  <inkml:trace contextRef="#ctx0" brushRef="#br0" timeOffset="201343.3368">14146 16810 0,'36'0'16,"-19"0"-16,1 0 0,0 0 16,35-18-1,-36 18-15</inkml:trace>
  <inkml:trace contextRef="#ctx0" brushRef="#br0" timeOffset="201477.6424">14146 16986 0,'0'0'16,"36"18"-16,-1-18 0,36 0 16,-36 0-16,35-18 15,-34 18-15,-19-17 16</inkml:trace>
  <inkml:trace contextRef="#ctx0" brushRef="#br0" timeOffset="201722.4623">14570 16616 0,'0'0'15,"0"88"-15,0-53 0,0 18 16,17-17-16,-17 16 0,18 37 15,-18-54 1,35 18-16,-35-36 16,18 1-16,-18 0 0,18-18 15,-18 17-15</inkml:trace>
  <inkml:trace contextRef="#ctx0" brushRef="#br0" timeOffset="201871.1488">14870 16969 0,'0'17'16,"17"-17"0</inkml:trace>
  <inkml:trace contextRef="#ctx0" brushRef="#br0" timeOffset="202166.4556">14993 16898 0,'0'18'16,"-18"-18"0,18 17-16,18 1 15,-18 0-15,35 17 16,-35-17-16,36-1 15,-19-17-15,1 0 16,0 0-16,-1-17 16,1-1-16,-18-35 15,0 35-15,-35-35 16,17 36-16,-17-36 16,-1 53-16,19-18 15,-1 18-15,0 18 16,18 0-1</inkml:trace>
  <inkml:trace contextRef="#ctx0" brushRef="#br0" timeOffset="202350.4872">15363 16757 0,'0'0'15,"18"18"-15,0 17 0,-1 35 16,1-34-16,0 70 16,-1-71-16,1 53 15,0-53-15,-1 1 16</inkml:trace>
  <inkml:trace contextRef="#ctx0" brushRef="#br0" timeOffset="204846.7241">16545 12541 0,'18'18'16,"-18"17"0,18 18-16,-1 53 15,-17-36-15,0 1 0,0 70 16,0-70-1,0-18-15,0 0 0,18-1 16,-18-16-16,0-1 16,0-17-16,17-18 0,1-36 15</inkml:trace>
  <inkml:trace contextRef="#ctx0" brushRef="#br0" timeOffset="205085.2957">16951 13123 0,'18'0'31,"-18"-17"0</inkml:trace>
  <inkml:trace contextRef="#ctx0" brushRef="#br0" timeOffset="205613.8269">17427 12912 0,'0'-18'16,"18"18"-16,-18-18 16,-18 18-1,1 0 17,-1 0-17,0 0-15,-17 18 16,17 0-16,1 17 15,-19 18-15,36-18 16,0-17-16,0 17 16,18 0-16,35 18 15,-18-35-15,54 17 16,-54-35-16,53-17 16,-53 17-16,18-36 15,-35 19-15,-1-1 0,1-17 16,-18-1-16,0-16 15,-18 16-15,-34-17 16,34 36-16,-17-1 0,-18 0 16,35 18-16,0 0 15,1 0 1,17 18 0</inkml:trace>
  <inkml:trace contextRef="#ctx0" brushRef="#br0" timeOffset="205931.1767">18027 12788 0,'0'18'31,"0"35"-15,0-18-16,0 18 15,18 0-15,-18 0 0,0 17 16,17-17-16,-17 0 15,18 53-15,0-71 0,-18 18 16</inkml:trace>
  <inkml:trace contextRef="#ctx0" brushRef="#br0" timeOffset="206942.9062">16228 12524 0,'0'-36'16,"0"72"-16,-18-72 0,1 36 15,17 18-15,-36 17 16,36 18-16,-17-18 16,17 18-16,-18 18 0,18-18 15,0 17-15,0 107 16,18-89-16,52 71 15,-17-89-15,0 1 16,18-1-16,-1-34 0,1-1 16</inkml:trace>
  <inkml:trace contextRef="#ctx0" brushRef="#br0" timeOffset="207392.6978">18256 12700 0,'0'0'0,"-17"18"0,17-1 16,17 1-16,-17 0 0,53 52 15,-35-35-15,17 18 0,0 0 16,1 53 0,-19-35-16,1 34 15,-18-52-15,-18 0 0,-17 35 16,0-70-16,-18 35 16,35-35-16,-17-18 15,17 0-15,1 0 0</inkml:trace>
  <inkml:trace contextRef="#ctx0" brushRef="#br0" timeOffset="207923.7609">18486 12347 0,'0'-17'15,"0"34"-15,17-34 0,18 17 0,1 0 16,17 17 0,-36 1-16,1 0 0,17 17 15,-35-18-15,0 1 16,0 0-16,-17-1 0,-19 36 15,19-53-15,17 18 16,0 17 0,17-35-16,1 18 0,35-1 15,-18 1 1,-17 0-16,-18-1 0,0 19 16,-35-1-1,-1-35-15,-34 35 16,17-35-16,-18 35 15,54-35-15</inkml:trace>
  <inkml:trace contextRef="#ctx0" brushRef="#br0" timeOffset="211953.72">6756 4833 0,'17'0'15,"36"0"1,0 0 0,88-18-16,-53 18 15,-17-17-15,17-1 0,71 1 16,-71-1-16,71 0 16,-106 18-16,35 0 15,-70 0 1,-36 0-16,-17 0 15,-89 36-15,36-19 16,0 1-16,-18-1 0,-88 19 16,106-36-16,-53 17 15,88-17 1,18 0-16,52-17 16,36-1-1,0 18-15,88-18 16,-53 18-16,71 18 15,-71-18-15,0 18 0,36-18 16,-71 17 0,-36-17-16,1 18 0</inkml:trace>
  <inkml:trace contextRef="#ctx0" brushRef="#br0" timeOffset="214640.167">19226 13088 0,'-17'0'15,"34"0"-15,1 0 16,35 0 0,0 0-16,35-18 15,-53 18-15,54 0 16,-72 0-16,18 0 16,-17 0-16,-36 18 15,1 0-15</inkml:trace>
  <inkml:trace contextRef="#ctx0" brushRef="#br0" timeOffset="216253.2333">20655 12682 0,'0'-17'15,"18"34"32,-1 19-31,-17-1-16,0 0 0,18 89 15,-18-54-15,18 71 16,-18-70-16,35 35 16,-17-71-16,-18 0 15,17 1-15,1-19 0,-18-34 32,0-19-17</inkml:trace>
  <inkml:trace contextRef="#ctx0" brushRef="#br0" timeOffset="217292.0102">21131 12330 0,'0'0'16,"-17"-18"-16,-1 0 15,0 1 1,18-1-16,18 18 15,17-18 1,1 18-16,17 18 16,-36 0-16,36-1 15,-53 1-15,18 0 16,-36-1 0,1-17-1,-1 18-15,-17 0 0,17-1 16,0-17-16,18 18 0,18 17 15,0-17 1,35 17-16,-36-17 16,18-1-16,1 19 15,-19-36-15,1 17 16,-36-17-16,1 0 16,-36 0-16,0 0 15,18 0-15,-1 18 16,19-1-1</inkml:trace>
  <inkml:trace contextRef="#ctx0" brushRef="#br0" timeOffset="218409.664">16157 13882 0,'0'-18'32,"18"36"14,0-18-30,-1 17 0,1-17-16,17 0 15,0 0-15,1-17 0,-1 17 16,18 0-16,35-18 16,-35 1-16,0 17 0,0 0 15,53 0 1,-36 0-16,1 0 0,-1 0 15,1 0-15,88 0 16,-71 0-16,0 0 0,0 0 16,0 0-16,1 0 0,16 0 15,-16 0-15,122 0 16,-105 0-16,18 0 0,105 0 16,-123 0-1,141 0-15,-124 17 16,18-17-16,141 0 15,-123 18-15,159-18 16,-142 0-16,177 17 16,-159-17-16,123 0 15,-193 0-15,88 0 16,-142 0-16,1 0 16,34 0-16,-87 0 15,0 0-15,-36 0 16,-52 0-1</inkml:trace>
  <inkml:trace contextRef="#ctx0" brushRef="#br0" timeOffset="219433.4089">18415 14358 0,'-18'0'16,"18"-18"-16,-17 18 15,-1 0-15,0 0 0,1 0 16,-18 0-16,17 18 0,0 17 16,-17 36-16,17-18 15,1 35-15,34-53 16,1 1-16,0-1 0,-1-18 15,19 1-15,-1-18 16,53 0-16,-17-35 16,-54 17-16,18-35 15,-17 18-15,-18-36 16,-18 36-16,-34-35 16,16 34-16,-17 1 15,18 35 1,0 0-16,17 0 15,18 18-15,0 35 16,18-36-16</inkml:trace>
  <inkml:trace contextRef="#ctx0" brushRef="#br0" timeOffset="219617.5844">18856 14570 0,'18'0'16,"-1"0"0,1 0-1,0 17-15</inkml:trace>
  <inkml:trace contextRef="#ctx0" brushRef="#br0" timeOffset="220116.8552">19368 14393 0,'17'-35'16,"-34"70"-16,34-88 16,-34 53-1,-19 0-15,19 18 16,17 0-16,-36 35 15,19-18-15,-1 0 0,18 0 16,-18 36-16,36-53 16,17 35-1,1-53-15,17 17 16,-1-17-16,19 0 16,-53-17-16,35-19 15,-36 19-15,-17-1 16,0-17-16,-17 17 0,-19-35 15,1 36-15,-36-19 16,36 19-16,-18-1 16,36 18-16,-1 0 15,0 0-15,36 18 16,-18-1-16,18-17 16</inkml:trace>
  <inkml:trace contextRef="#ctx0" brushRef="#br0" timeOffset="220362.0384">19826 14305 0,'0'0'16,"18"0"-1,-1 18-15,-17 52 16,18-34-16,0 69 15,-18-52 1,35 36-16,-35-37 16,18-16-16,-1 34 15,1-34 1,-18-19-16,0 1 0,0 0 16</inkml:trace>
  <inkml:trace contextRef="#ctx0" brushRef="#br0" timeOffset="225979.1125">22331 13670 0,'0'0'15,"17"0"-15,19 0 0,-19-17 16,72 17 0,-36 0-16,52 0 15,-69 0-15,-1 0 0,0 0 16</inkml:trace>
  <inkml:trace contextRef="#ctx0" brushRef="#br0" timeOffset="226103.7995">22472 13864 0,'0'0'16,"71"18"-16,-19-18 0,54 0 15,-70 0-15,-1 0 16</inkml:trace>
  <inkml:trace contextRef="#ctx0" brushRef="#br0" timeOffset="227714.9703">23442 13441 0,'0'-18'0,"18"18"15,35-17-15,-18-1 16,18 0-16,-18 18 0,18 0 16,0 18-16,-18-18 15,-35 53 1,0-36-16,-17 19 15,-19-19-15,-17 36 0,18-35 16,0 17-16,17 1 0,18 16 16,0-34-16,35 35 15,1-18 1,-1-17-16,18 35 16,-18-36-16,-17 1 15,-18 0-15,-18-18 16,-52 0-1,34 0-15,-52 0 16,53-18-16,-18 18 16,35 0-16</inkml:trace>
  <inkml:trace contextRef="#ctx0" brushRef="#br0" timeOffset="228027.4492">24095 13794 0,'-18'0'15,"36"0"-15,-18 17 16,17-17-16,1 0 16</inkml:trace>
  <inkml:trace contextRef="#ctx0" brushRef="#br0" timeOffset="229598.6565">24677 13564 0,'0'-17'0,"0"-1"15,-18 18 1,1 18-16,-1-1 15,-17 1-15,17 17 0,0-17 16,-17 52-16,35-34 16,0-1-16,35 0 15,-17-17-15,17 0 0,1-18 16,-1 0-16,0 0 0,0 0 16,1-18-16,-1 0 15,0-17-15,-17 0 16,-18-18-16,-18 18 15,-17-18-15,0 17 16,-18 1 0,35 17-16,-17 18 15,17 0-15,36 18 16</inkml:trace>
  <inkml:trace contextRef="#ctx0" brushRef="#br0" timeOffset="230193.8496">25100 13441 0,'0'0'0,"-17"-18"16,34 18 0,36 0-1,-18 0-15,1 0 0,-1 0 16,0 18-16,0-18 0,-17 17 16,0 19-16,-1-19 15,-17 1-15,-17 0 0,-1-18 16,-17 35-16,17-35 15,1 18-15,17-1 16,0 1 0,17 0-16,36 17 15,-35-18-15,17 19 16,-17-19-16,-18 1 16,-18-18-16,-35 18 15,18-18-15,-36-18 16,36 18-16,-18-18 15,35 18-15,36 0 32</inkml:trace>
  <inkml:trace contextRef="#ctx0" brushRef="#br0" timeOffset="232864.0478">25876 13547 0,'0'0'0,"0"-18"15,-17 36 1,-1-1-1,0 19-15,-17 17 16,35-18 0,-18 18-16,18-36 15,36 36-15,-19-53 16,54 18 0,-36-18-16,0-18 0,36-17 15,-36 17-15,-17-17 0,0-18 16,-18 36-1,-18-36-15,-17 35 16,-18-17 0,17 35-16,1 0 0,-35 0 15,52 0-15,18 17 16,0 1-16</inkml:trace>
  <inkml:trace contextRef="#ctx0" brushRef="#br0" timeOffset="233153.7192">26282 13458 0,'35'-17'16,"-70"34"-16,88-34 0,-35 17 15,-18 17-15,17 19 16,-17-1-16,0 0 16,18 36-16,-18-18 15,17 0-15,1 35 16,0-53-16,-1 36 16,1-36-16,-18-17 15,0 35-15,-18-36 16</inkml:trace>
  <inkml:trace contextRef="#ctx0" brushRef="#br0" timeOffset="237896.9839">25153 6138 0,'0'-17'0,"-18"-19"15,1 19-15,-18-1 16,-1 1-16,-17 17 0,-35-18 16,35 36-16,-35 17 15,70-18-15,-17 36 16,17-17 0,36 17-16,0-18 15,35-18-15,35 19 16,-18-36-16,-17 0 0,88-36 15,-105 1 1,-36 0 0,-18 0-1,-17 17-15,35 71 32,0-18-32,35 71 15,0-53-15,-17 0 16,53 106-1,-54-89 1,-17-35-16,-17 18 16,-1-35-16,-17 0 0,-1-18 15,-52 0 1,18 0-16,34-18 16,1 0-16,-18-35 15,53 36-15,-18-36 16</inkml:trace>
  <inkml:trace contextRef="#ctx0" brushRef="#br0" timeOffset="238235.611">25506 5680 0,'0'0'16,"0"-18"-16,-18 18 16,1 18-16,17 17 15,-18 71-15,18-53 16,0 17-16,0 1 15,0-1-15,18 1 0,17 35 16,-18-53-16,19-18 16,-19 0-16,1 1 15,17-19-15,-17 1 0,17-1 16,-17-17-16</inkml:trace>
  <inkml:trace contextRef="#ctx0" brushRef="#br0" timeOffset="238964.8496">25947 5944 0,'0'0'0,"-18"0"0,1 0 15,-19 0 1,19 18-16,-1 35 16,0-35-16,18 70 15,0-53-15,36 36 16,-1-36-16,35 18 16,-34-36-16,34-17 15,-34 0-15,-19 0 16,18-17-16,-35-1 0,18-35 15,-18 36-15,-18-54 16,1 53-16,-54-52 16,36 52-16,-36-17 15,36 17-15,-18 36 16,36 17 0,34 18-1,1-35-15,35 35 16,-18-36-16,36 19 15,-18-36-15,-1 0 16,-16 0-16,-19-18 16,1 0-16,-18-35 15</inkml:trace>
  <inkml:trace contextRef="#ctx0" brushRef="#br0" timeOffset="239174.4437">26158 5715 0,'0'0'16,"53"35"-16,-35 1 0,17 16 0,36 54 16,-36-53-16,0 0 15,1 0-15,-1 0 16,-17 0-16,17 17 16,-35-34-16,0-1 0,-18-17 15,1-1-15,-1 1 0,0 0 16,-17-1-16,17-17 15,1-17 1</inkml:trace>
  <inkml:trace contextRef="#ctx0" brushRef="#br0" timeOffset="239465.5737">26741 6085 0,'17'-17'0,"1"17"16,35-18-1,-18 18-15,36-17 16,-54 17-16,19 0 16,-19 0-16,-34 17 15</inkml:trace>
  <inkml:trace contextRef="#ctx0" brushRef="#br0" timeOffset="239599.053">26882 6227 0,'0'0'16,"35"0"-16,0 0 0,-17 0 16,17 0-1,-17 0-15</inkml:trace>
  <inkml:trace contextRef="#ctx0" brushRef="#br0" timeOffset="240253.9962">27376 5768 0,'0'0'0,"17"-18"15,18 1-15,36 17 16,-36-18-16,36 36 15,-53-1-15,17 19 16,-18-19-16,-17 36 16,0-35-16,-17-1 15,17 1-15,0 17 16,-18 18-16,18-35 16,18 17-16,-1 0 15,19-17-15,-19 17 0,19 1 0,-1-1 16,18 18-1,-36-36-15,-17 19 16,0-19-16,-70 1 16,35 0-16,-71-18 15,71 0-15,-54 0 16,72-18-16,-1 18 16,18-18-16,35 1 15</inkml:trace>
  <inkml:trace contextRef="#ctx0" brushRef="#br0" timeOffset="240982.974">28205 6138 0,'0'18'188,"17"-18"-172,1 0-1,0 0-15,-36-18 31,0 18-15,-17-17-16,17 17 16,-17 0-16,17 0 15,36 0 1,0 17-16</inkml:trace>
  <inkml:trace contextRef="#ctx0" brushRef="#br0" timeOffset="241322.9386">28610 5715 0,'-35'0'16,"17"18"-16,1 52 15,-1-17 1,18-18-16,-18 18 0,18 18 16,0-18-16,18 0 0,-18 0 15,53 35-15,-35-35 16,-1-18-16,19-17 15,-1 17-15,-18-35 0,1 18 16,0-18-16,17 0 16,-35-18-16</inkml:trace>
  <inkml:trace contextRef="#ctx0" brushRef="#br0" timeOffset="241601.0315">28928 5944 0,'17'18'16,"1"0"-16,0 17 15,-18 0-15,17 36 16,1-36-16,0 36 15,-1-54-15,-17 36 16,0-35 0,0-1-16</inkml:trace>
  <inkml:trace contextRef="#ctx0" brushRef="#br0" timeOffset="241894.9831">29122 5821 0,'0'0'0,"17"0"16,19 53-1,-19-36-15,1 36 16,0-17-16,-1 17 0,19 52 15,-19-69-15,1-1 16,-18 18-16,35 0 16,-35-36-16,0 1 0,-18 0 15,1-1-15,-1-17 16,1 0 0,17-17-1,0-1-15,17 0 16</inkml:trace>
  <inkml:trace contextRef="#ctx0" brushRef="#br0" timeOffset="242278.2889">29316 5609 0,'0'0'0,"0"-17"16,17 17 0,1 0-16,0 0 0,-1 17 15,1 1-15,0-1 16,-1 1-16,1 0 15,-18-1-15,0 1 16,-18 0-16,18-1 16,0 1-1,18 0 1,0-18-16,-1 0 16,1 17-16,0-17 0,-1 0 15,1 0 1</inkml:trace>
  <inkml:trace contextRef="#ctx0" brushRef="#br0" timeOffset="242686.1696">29968 6015 0,'0'0'16,"18"0"-16,17-18 15,36 18 1,-36 0-16,1 0 0,-1 0 0,0-17 15,-53 34 1</inkml:trace>
  <inkml:trace contextRef="#ctx0" brushRef="#br0" timeOffset="242828.6005">30039 6227 0,'0'0'16,"71"0"-16,-36 0 0,53-18 15,-53 18 1,18-18-16,-35 1 16,17-1-16</inkml:trace>
  <inkml:trace contextRef="#ctx0" brushRef="#br0" timeOffset="243286.2272">30551 5768 0,'0'0'16,"17"-18"-16,1 1 0,17 17 15,0-18-15,36 18 16,-53 18-16,17-18 16,18 17-16,-53 1 15,17 0-15,-17-1 16,-17 18-16,-1-17 16,-17 35-1,17-18-15,18 36 16,0-36-16,71 18 15,-36-18-15,36 1 16,-36-1-16,0-35 16,-17 18-16,-1-1 0,1-17 15,-18 18-15,-18-1 16,-34-17-16,-1 18 16,17-18-16,-69 0 15,52 18-15,17-18 0,1 17 16,17-17-16,-17 0 15</inkml:trace>
  <inkml:trace contextRef="#ctx0" brushRef="#br0" timeOffset="244138.7935">26176 7320 0,'18'-17'16,"-18"34"15,17 36-15,-17-35-16,18 17 15,0 0-15,17 36 16,-17-36-16,35-17 15,-18-1-15,0-17 16,0 0-16,-17-17 0,0-1 16,-18 0-16,17 1 0,-17-18 15,0 17-15,0 0 16,0 1-16,18 34 31,17 1-15,-17-18-16,52 0 15,-34 0-15,17 0 16,-36-18-16,1 18 0,-18-35 16,0 0-1,-35-1-15,-1 19 16,-17-1-16,36 1 0,-19 34 16,19-17-1</inkml:trace>
  <inkml:trace contextRef="#ctx0" brushRef="#br0" timeOffset="244778.4861">26864 6844 0,'0'0'16,"18"35"-16,-1 18 0,1 0 15,17 88-15,-17-70 16,17 70-16,-17-88 16,-1 17-1,-17-34-15,0-1 16,0-18-16,0-34 16,0-1-16,0-35 15,0 36-15,18-36 16,-18 35-1,18 0-15,-1 18 16,1 18-16,0 0 16,-1 17-1,1-17-15,17-1 16,0-17-16,18 0 16,-17 0-16,-19-17 15,19-1-15,-19 0 0,1-17 16,-18 0-16,0 17 15,-18 1-15,1-1 16,-19 18 0,19 18-16,17-1 0,-18 1 15,18-1-15,18 36 16,-1-17-16,36-1 16,-18-35-16,18 18 15,-35-18-15,0 0 16,-1-18-16,-17 0 15,0 1-15,18-1 0,-18 0 16,18 18 0,17 0-1,-17 18-15,17 17 16,0-17-16,-17 0 0,-1-1 16,36 1-1,-35-1-15,-18 1 16</inkml:trace>
  <inkml:trace contextRef="#ctx0" brushRef="#br0" timeOffset="245293.2633">28628 7056 0,'-35'52'0,"70"-104"0,-88 140 15,53-35-15,0 53 16,18-54-16,-1 1 0,19-17 16,-19-1-16,36 0 15,-18-17-15,1-1 0,52-17 16,-35-17 0,-18-1-16,0-52 15,-35 34-15,0-34 16,-17 35-16,-71-54 15,52 54-15,-70 0 16,53 17-16,18 18 16,0 18-16,17-18 0,1 53 15,17-18-15,53 18 16,-18-35-16,53 17 16,-35-18-16,18 1 15,-36-18 1,18 0-16,-36-18 15</inkml:trace>
  <inkml:trace contextRef="#ctx0" brushRef="#br0" timeOffset="245505.5569">29210 7232 0,'53'0'15,"-106"0"-15,141 0 0,-17 0 16,-36 0-16,0 0 16,-17 0-16</inkml:trace>
  <inkml:trace contextRef="#ctx0" brushRef="#br0" timeOffset="245632.7372">29386 7391 0,'0'0'16,"71"-18"-16,-36 18 0,18-18 15</inkml:trace>
  <inkml:trace contextRef="#ctx0" brushRef="#br0" timeOffset="246423.7376">29880 7056 0,'0'17'31,"0"36"-15,18-35-16,0 70 16,-18-53-16,35 36 15,-35-18-15,17 17 16,-17-52-16,0 35 15,0-36-15</inkml:trace>
  <inkml:trace contextRef="#ctx0" brushRef="#br0" timeOffset="249101.8072">28522 13758 0,'35'-35'0,"1"-18"15,-19 18-15,19 0 16,-19 17-16,18-53 15,-17 54-15,0-1 0,-1 18 16,1 0-16,-18 18 16,18-1-16,-18 36 15,0-17-15,0 17 16,0-18-16,17-18 16,-17 1-16,18-18 0,-18 18 15,18-18 1,-1 0-16,19-36 15,-19 19-15,18-18 16,-17-1-16,17 1 16,-35 17-16,18 1 15,-36 34 1</inkml:trace>
  <inkml:trace contextRef="#ctx0" brushRef="#br0" timeOffset="249446.7533">28663 14023 0,'-17'0'16,"34"0"-16,-34-18 0,34 1 16,-17-1-1,18 0-15,-1 1 0,1-19 16,0 19-16,17-1 15,-35 36 1,18 17 0,-18-17-16,0 17 15,17-17-15,1-1 0,0 1 16,-1-18-16,19 18 0,34-18 16,-35 0-16,18-36 15,-17 19-15,-19-36 16,1 17-16,-18 1 15,0 18-15,-18-1 16,1 18-16</inkml:trace>
  <inkml:trace contextRef="#ctx0" brushRef="#br0" timeOffset="250292.9276">30304 13529 0,'-18'-35'16,"18"17"-16,18 0 15,-1 1-15,54 17 16,-36 0-16,71 17 16,-71 1-16,36 17 15,-71-17-15,17 35 16,-34-18-16,-19 1 16,1-19-16,0 18 0,-18 18 15,18-17-15,35 17 16,17-18-1,19 0-15,-1 0 0,53 36 16,-53-53-16,1 17 16,-1 0-16,-35-17 15,-35-18 1,-1 0-16,-52 0 16,-35 0-1,70 0-15,-35 0 16,35 0-16,-18 17 15,54 1-15</inkml:trace>
  <inkml:trace contextRef="#ctx0" brushRef="#br0" timeOffset="252088.7218">25841 11077 0,'18'18'31,"17"0"-31,0-1 16,36 1-16,-18-1 15,52 1-15,-34-18 16,-18 18-16,18-1 16,17-17-16,70 36 15,-52-19-15,141 19 16,-123-36-16,140 35 15,-123-35-15,124 35 16,-124-17-16,141-1 16,-141 19-16,142-1 15,-160 0-15,124 36 16,-141-36-16,88 71 16,-106-71-16,71 71 15,-89-53-15,54 53 16,-71-53-1,53 52-15,-53-34 16,-18-18-16,18 0 0,-18 0 16,-17 17-16,17-17 0,-17 18 15,-1 35 1,1-53-16,-18 52 16,0-52-16,-18 18 15,18-36-15,0 18 16,0-35-16,18-1 15,-18-34 17,0-1-32,0 0 15,-18 1-15</inkml:trace>
  <inkml:trace contextRef="#ctx0" brushRef="#br0" timeOffset="252338.7577">29916 12965 0,'0'17'15,"0"-34"-15,17 70 0,-17-36 0,35 36 16,-17-35-16,17 17 16,-17-17-16,53-1 15,-36-17-15,0 0 16,0 0-16,36-17 15,-36-19-15,1 19 0,-1-1 0,-18 0 16,19-17 0,-54 18-16,-35-1 15</inkml:trace>
  <inkml:trace contextRef="#ctx0" brushRef="#br0" timeOffset="253931.6034">20214 11042 0,'0'18'47,"18"17"-47,-1-17 16,19-1 0,-19 1-16,19-1 15,-19 1-15,19-18 0,52 18 16,-35-1-16,35 1 15,-53-18-15,36 18 16,-18-18-16,-18 0 16,35 17-16,-17-17 15,18 0 1,-18 0-16,17 0 0,1 0 16,0 18-16,105-18 15,-88 18-15,0-18 0,89 17 16,-89 1-16,71-1 15,-71 1-15,71 17 16,-71-17-16,53 17 16,-71-17-16,1 17 15,-18-17-15,70 35 16,-52-36-16,52 36 16,-52-17-16,-18-19 15,17 1-15,54 35 16,-1 0-16,-70-36 15,18 19-15,-18-1 0,35 35 16,-35-34 0,35 34-16,-53-17 0,36 18 15,-36-36 1,0 0-16,-17 1 16,17-1-16,-35-17 0,18 17 0,0 18 15,-18-18 1,0 0-16,0 36 15,0-36-15,0 0 0,0 1 16,17 17-16,-17-36 16,0 18-16,0-17 0,18 17 15,-18 1 1,0-19-16,0 1 0,18 0 16,-18-1-1,-18-17 16,0-17-31</inkml:trace>
  <inkml:trace contextRef="#ctx0" brushRef="#br0" timeOffset="254167.8357">23954 12876 0,'17'18'15,"-17"17"-15,-17-88 0,52 124 0,-17-36 16,17-17-16,0 17 16,0-17-16,18-1 15,-17-17-15,34-17 16,-35-1-16,18-17 16,-17 0-1,-1-1-15,-17 19 16,-1-1-16</inkml:trace>
  <inkml:trace contextRef="#ctx0" brushRef="#br0" timeOffset="255542.3222">23583 14781 0,'53'-17'15,"-18"17"-15,71-36 16,-35 36-16,70-17 15,-53-1 1,0 18-16,18 0 0,0 0 16,17 18-16,142-18 15,-124 0-15,18 0 0,-18 0 16,0 0-16,18-18 16,-18 18-16,141-35 15,-176 17-15,53 1 16,-106-1-16,-36 18 0,1 0 15,-18-18-15</inkml:trace>
  <inkml:trace contextRef="#ctx0" brushRef="#br0" timeOffset="256104.3754">30092 14764 0,'0'0'0,"53"0"0,88 17 16,-35-34-16,105 17 16,-87-18-16,123 18 15,-159-18 1,0 18-16</inkml:trace>
  <inkml:trace contextRef="#ctx0" brushRef="#br0" timeOffset="297918.4398">3016 4427 0,'-17'0'31,"-1"0"-15,-17 0 0,-1 0-16,-34 18 15,17 0-15,-71 17 16,54-17-16,-1-1 0,-87 18 15,87-17-15,1 0 16,-1-1-16,18 1 16,-53 0-16,71-18 15,17 17-15,1 1 0,-1-18 16,18 18-16,0-1 16,0 1-16,0 0 15,0 17 1,0-18-16,18 1 0,-18 17 15,0 1-15,0 69 16,0-34-16,35 123 16,-17-88-16,34 141 15,-16-124-15,-19 1 16,19-18-16,-19-18 0,1 0 16,17-17-16,-35-1 15,18-17-15,0-18 0,-18 1 0,0-19 16,17 1-16,-17-36 15,0 1-15</inkml:trace>
  <inkml:trace contextRef="#ctx0" brushRef="#br0" timeOffset="298460.0615">2752 4216 0,'17'0'15,"1"0"1,0 0-1,17-18-15,18 18 16,-36 0-16,19 0 16,-19 0-16,19 18 0,-1 17 15,-17-17-15,-1-1 16,18 36 0,-17-18-16,-18-17 15,0 17-15,0-17 16,0 17-1,0-17-15,0 0 0,-18-1 0,18 1 16,0 17 0,-35 18-16,35-18 15</inkml:trace>
  <inkml:trace contextRef="#ctx0" brushRef="#br0" timeOffset="301122.7902">1676 6914 0,'-18'0'15,"0"0"1,36 0 15,17 0-15,-17 0-16,70-17 15,-53 17-15,71 0 16,-53-18-16,35 18 16,-52-17-16,17 17 15,-36 0-15,1-18 16,-36 18 0</inkml:trace>
  <inkml:trace contextRef="#ctx0" brushRef="#br0" timeOffset="301417.5482">2011 6897 0,'0'17'15,"0"-34"-15,0 52 16,0-17-16,0 17 16,17-17-16,1 52 15,-18-35-15,35 36 16,-17-36-16,35 54 15,-35-72-15,35 54 16,-53-54-16,17 19 16,-17-19-16,-17 1 15,-1-18-15,-35 18 16,18-18-16,-54 0 16,54 0-16,-35 0 15,34 0 1,-34 0-16,35 0 15,17 0-15</inkml:trace>
  <inkml:trace contextRef="#ctx0" brushRef="#br0" timeOffset="305191.451">13917 6068 0,'-18'0'16,"1"0"0,34 0 30,19 17-30,-19-17-16,54 0 16,-36 0-16,71 0 15,-53-17-15,-18 17 16,18 0-16,18-18 16,-36 18-16,-17 0 15,17 0-15,0 0 0,-17 0 16,-1-17-1,1-1-15,-18 0 16,18 1 0</inkml:trace>
  <inkml:trace contextRef="#ctx0" brushRef="#br0" timeOffset="305465.1358">14517 5891 0,'0'18'15,"53"17"1,17-17-16,-17-18 16,-18 18-16,1-1 0,-1-17 15,0 36-15,-35-19 16,0 1-1,-17-1-15,-36 19 16,17-36-16,-16 17 16,16-17-16,1 18 15</inkml:trace>
  <inkml:trace contextRef="#ctx0" brushRef="#br0" timeOffset="305904.4283">13899 6209 0,'0'0'0,"0"-18"0,-17-35 16,17 36-16,0-1 15,-18 0-15,18 36 16,0 35-1,-17-18-15,17 36 16,-18 88 0,18-71-16,-18 0 0,1 18 15,-1 0-15,0-18 0,1 88 16,-1-105-16,18 35 16,0-71-16,0 18 15,18 0 1,-18-36-16</inkml:trace>
  <inkml:trace contextRef="#ctx0" brushRef="#br0" timeOffset="306976.8829">13018 7902 0,'0'-17'16,"0"-1"-16,-18 0 16,0 18-1,1 0-15,17-17 16,-53 17-16,35 17 15,-17 19-15,-1-19 16,19 19-16,-1 34 16,1-35-16,34 18 15,-17-35-15,35 17 16,-17-35-16,35 0 16,-18-17-16,1-19 15,-19 1-15,-17 0 16,18-89-1,-36 18 1,1 1-16,-19-1 16,19 53-16,-1 0 15,18 35-15,0 36 32,0 52-17,0 1-15,0-18 0,18 17 16,-1 1-16,1 53 15,0-72-15,17-16 0,0 52 16,0-53-16,-17-17 16,17-1-16,-17 1 0,17 0 15,-17-18-15,0 0 0,-1-18 16</inkml:trace>
  <inkml:trace contextRef="#ctx0" brushRef="#br0" timeOffset="307360.7085">13264 7761 0,'0'0'0,"0"35"0,0-17 0,0 17 16,-17 1-16,17-1 16,0-17-16,0 17 15,0 18-15,0-36 16,17 1-16,1-18 15,17 0-15,-17-18 16,0 1 0,-18-1-16,17 18 15,1 0-15,0 18 16,-1 17-16,1 0 16,17 18-16,0-35 15,18-1 1,-35-17-16,0 0 0,-1 0 0,19-17 15,-36-18-15,0 17 16,-18-53 0,18 36-16,-18 0 0,1 0 15,-1-1-15,0 19 0,1-1 16,-1 36-16</inkml:trace>
  <inkml:trace contextRef="#ctx0" brushRef="#br0" timeOffset="307926.0603">12806 8731 0,'-18'18'16,"36"-36"-16,-53 54 0,17-1 15,0-18-15,18 19 16,0-19-16,18 36 16,-18-35-16,35 17 15,-17-35-15,-1 0 0,1 0 16,17 0-16,1-53 16,-19 18-16,1-36 15,-18 19-15,0-37 16,-18 36-16,1 1 0,-19-37 15,19 72 1,-1-19-16,18 19 16,-18 34-16,18 19 15,18 17-15,0 52 16,-1-52-16,19 36 16,-1-54-16,0 0 15,-17 0-15,52 18 16,-52-35-16,35 0 15,-35-18-15,-1 0 0</inkml:trace>
  <inkml:trace contextRef="#ctx0" brushRef="#br0" timeOffset="308234.726">13106 8449 0,'0'0'0,"35"71"0,-17-18 15,-1-1-15,1 1 0,17 36 16,-17-37-16,-1 1 16,1-35-16,-18 0 15,18-18-15,-1 0 16,1-18 0,0 0-16,17 1 0,18-1 15,-18 18-15,-17 18 16,-1-1-16,1 36 15,-18-17-15,0-1 16,-35 0-16,-18-17 16,35-1-16,-35-17 15,18 0-15,17-17 16,1-1-16</inkml:trace>
  <inkml:trace contextRef="#ctx0" brushRef="#br0" timeOffset="319897.341">15328 6985 0,'-17'0'0,"-1"0"16,18-18 30,-18 18-30,36 0 0,17 0-1,0-17-15,89-19 16,-53 19-16,105-18 16,-88-1-1,106 1-15,-88 17 16,123 1-16,-123-1 15,70 0-15,-105 18 16,0 0-16,-36 0 0,18 0 16,-36 0-16,1-17 0,0 17 15,-36 0 1,-35 0 0,36 0-16,-19 0 15,-52 0 1,35 17-16,-70 1 15,52-18-15,1 18 0,-89 35 16,71-36-16,-71 36 16,88-18-16,-70 1 15,71-19-15,-54 19 16,89-36-16,-18 17 16,35-17-16,36-17 31,53-1-31,-1 18 15,89-18-15,-71 1 16,124 17 0,-106-18-16,140 0 15,-140 1-15,124-1 16,-142 1-16,88-1 16,-88 0-16,-105 18 15,-71 0 1,-1 0-16,-105 18 15,88 0-15,1-18 16,-142 17-16,123-17 16,1 18-16,-124 17 15,123-35-15,36 18 16,18-1-16,17-17 0,17 18 0,19-18 16,52 0-1,18 0-15,88-35 16,-53 35-16,0-18 0,18 0 15,-18 1-15,36 17 0,-18-18 16,105 1-16,-105-1 16,71 0-1,-89 18-15,-35 0 16,0 0-16,-36 0 0,-34 0 16,-19 0-16,-122 18 15,52 0-15,0-1 16,0 1-16,-17-1 0,-89 1 15,124 0-15,35-1 16,0-17-16,53 18 16,35-18-16,18 0 0,18 0 15,17-18-15,124-17 16,-124 17-16,18-17 16,-18 18-16,53-1 15,-88 0-15,-35 18 16</inkml:trace>
  <inkml:trace contextRef="#ctx0" brushRef="#br0" timeOffset="321159.0622">3581 4851 0,'106'-18'15,"-54"18"-15,107 0 16,-71 0-16,124 0 15,-88 0-15,-19 0 0,1 0 16,106 0-16,-124 0 16,0-18-16,-17 18 0,-18-17 15,0 17-15,17-18 16,-52 1-16,-18-1 16,-71 18-1,18 0-15,-105 0 16,69 18-16,-122-1 15,105-17-15,0 18 16,-123-1 0,123 1-16,-88 0 15,123-18-15,1 17 0,-18-17 16,70-17-16,0 17 0,1 0 16,17-18-16,53 18 15,0-18 1,17 18-16,18 0 0,0 0 15,1 0-15,17 0 0,140 0 16,-122 0-16,141 0 16,-160-17-16,1 17 15,-18-18-15,1 18 16,34 0-16,-88 0 16,36 18-16,-53-18 15,-18 17-15,-36-17 16,19 0-1</inkml:trace>
  <inkml:trace contextRef="#ctx0" brushRef="#br0" timeOffset="323788.2417">13282 8872 0,'0'0'16,"0"-17"-16,0-1 15,0 36 48,0-1-63,0 19 16,0-19-16,0 1 15,0 0-15,18-18 0,-1 17 16</inkml:trace>
  <inkml:trace contextRef="#ctx0" brushRef="#br0" timeOffset="324723.102">12771 9260 0,'17'0'63,"36"0"-63,-18 0 15,71 0-15,-35 0 16,88 0-1,-71 0-15,53-17 16,-71 17-16,-17 0 0,36 0 16,-72 0-16,18 0 15,-17 0-15,0 0 0,-36 0 32,-17-18-17,0 18-15,-1 0 16,19 0-16,-19 0 15,19 0-15,-19 0 16,19-17-16,-1 17 16,0 0-16,1 0 0,-36 0 15,18 0-15,-36 0 16,18 0-16,-35 0 16,35 0-16,18 0 15,-18 0-15,0 0 0,-35 0 16,52 0-1,-16 17-15,16-17 16,19 0-16,-1 0 16,36 0-1,-1 18-15,19-18 16,-19 0-16,18 0 16,54 0-16,-36 0 0,88 0 15,-71 0 1,1 0-16,105 0 15,-105 0-15,52 0 16,-87 0-16,34 0 16,-35 0-16,-17 0 15,-36 0 1</inkml:trace>
  <inkml:trace contextRef="#ctx0" brushRef="#br0" timeOffset="326386.9452">1605 7885 0,'-35'-18'16,"70"36"-16,-88-36 0,0 18 15,36 0 1,34 0-1,19 0-15,-1 0 16,88 0-16,-34 0 16,105 0-16,-89-18 15,89 1 1,-105-1-16,-1 0 0,-18 18 16,19 0-16,-72 0 15,1 18-15,-36-18 16,1 18-16,-72-1 15,36 1-15,-17-18 16,17 18-16,-35-1 0,-53 1 16,52-18-16,19 0 15,17 0-15,0-18 16,18 18-16,0 0 0,-18-17 0,17 17 16,1-18-16,0 18 0,0 0 15,17 0 1,36 18-1,34 17 1,19-35-16,-18 0 0,106 0 16,-89 0-1,89-18-15,-71 18 16,-17-17-16,-1 17 16,-17-18-16,0 18 0,-18 18 15</inkml:trace>
  <inkml:trace contextRef="#ctx0" brushRef="#br0" timeOffset="336735.2842">25400 15205 0,'-18'0'0,"36"17"31,0 19-15,-18-1-16,17-17 16,-17 17-16,0 0 15,0 36-15,0-36 16,0 53-16,0-53 15,0 54-15,0-72 16,0 36 0,18-35-16,0-1 15,-1 1-15,36 0 16,-35-18-16,52 0 16,-34 0-16,69 0 15,-34 0-15,-18 0 16,17 0-16,19 0 0,69 0 15,-87 0-15,123 35 16,-88-17-16,17-1 16,1-17-16,17 0 0,159 0 15,-124-17-15,177-1 16,-194 0 0,123-17-16,-141 17 15,0 1-15,-17-1 0,-1 18 16,106-17-16,-123 17 15,106 0-15,-89 0 16,89 0 0,-89 0-16,54 0 15,-107 0-15,1 0 0,-18 0 16,53 0-16,-71 0 16,36 0-16,-54 0 15,36 0 1,-35 0-16,-1 0 0,1 17 15,0-17-15,-1 0 0,1 0 16,0 0-16,-1 0 16,-17-17 15,18-1-15,-18 0-1,0 1-15,17-36 16,-17 17-16,-17 1 15,17 0-15,0 0 16,-18-1-16,18-34 16,-17 34-16,-1 19 15,18-1-15,-18 1 0,-17 17 16,17 0-16</inkml:trace>
  <inkml:trace contextRef="#ctx0" brushRef="#br0" timeOffset="337041.4209">30339 15416 0,'0'-17'16,"0"-1"-1,18 0-15,-1 1 16,1-18-16,-18 17 15,17 0-15,-17-17 0,0 17 0,0-35 16,0 36 0,18 17-16,-18-18 0,0 36 15,35 17 1,-17-17-16,0 17 16,-1 0-16,19 1 15,-1-1-15,-18-18 0,19 1 16,17 17-16,-36-35 15</inkml:trace>
  <inkml:trace contextRef="#ctx0" brushRef="#br0" timeOffset="337658.7079">25153 15399 0,'0'0'0,"-18"17"16,36-17 15,35-53-16,0 18-15,35-53 16,-53 53-16,1-18 0,17-18 16,-18 54-16,-18-1 15,1 36 1,-18 17 0,18-17-16,-1 52 15,1-52-15,0 17 0,-1 0 16,36 36-1</inkml:trace>
  <inkml:trace contextRef="#ctx0" brushRef="#br0" timeOffset="344254.9484">28751 14570 0,'0'0'0,"-17"17"16,17 1-16,0 35 15,0-18-15,0 36 16,0-36-16,0 0 16,0 36-16,0-53 15,17 17-15,-17-18 16,0 1 0</inkml:trace>
  <inkml:trace contextRef="#ctx0" brushRef="#br0" timeOffset="344638.8988">28487 14781 0,'0'0'16,"0"-17"-16,17-1 15,1 0 1,0 1-16,-1-1 16,1 1-16,17-36 15,-17 35-15,0 0 0,17-17 16,-35 17-16,17-17 15,1 18-15,0 34 32,-1 18-17,-17-17-15,18 0 16,0-1-16,17 1 16,-17 0-16,-1 17 0,-17-17 0,36 17 15</inkml:trace>
  <inkml:trace contextRef="#ctx0" brushRef="#br0" timeOffset="348320.5122">24659 16792 0,'-35'-17'15,"70"34"-15,-88-52 0,-17 53 16,34-1-16,-34 36 16,35-35-16,17 17 0,-17 0 15,17 54-15,18-54 16,18 0-16,17 18 15,88 0 1,36-88 0,-106 17-16,-18 0 15,1-52 1,-36 35-16,0-36 16,-18 18-16,0 18 0,-35-36 15,18 54-15,-18-19 16,36 36-16,-19 0 15,19 18-15,17 35 16,0-18-16,35 18 16</inkml:trace>
  <inkml:trace contextRef="#ctx0" brushRef="#br0" timeOffset="348453.1669">25047 17004 0,'-17'0'16,"34"0"0</inkml:trace>
  <inkml:trace contextRef="#ctx0" brushRef="#br0" timeOffset="348860.1263">25506 16863 0,'0'0'15,"-18"-18"-15,1 18 0,-19 0 16,19 0-16,-19 35 15,19-17-15,-1 35 16,18-18 0,35 18-16,-17-18 15,53 1-15,-36-19 16,35-17 0,-17 0-16,-17 0 0,-1-17 15,18-36-15,-36 35 16,1-52-16,-18 34 15,-53-34 1,18 35-16,0 17 0,-36-17 16,36 17-16,-18 18 15,35 18-15,18-1 16,0 19-16,0-19 16</inkml:trace>
  <inkml:trace contextRef="#ctx0" brushRef="#br0" timeOffset="349337.5071">26017 16722 0,'18'-36'15,"0"19"-15,35-1 16,-18 0-16,35 18 16,-34 0-16,-1 18 15,-35 0 1,0 17-1,-18-17-15,1 35 16,17 0-16,0-36 16,0 36-16,17-35 15,19 17-15,-19-17 16,1-18-16,17 17 0,-17-17 16,-1 18-1,-52-18 1,-18 18-16,18-18 15,-53 17-15,52-17 16,-16 18-16,34-18 16,18 17-1,18-17-15</inkml:trace>
  <inkml:trace contextRef="#ctx0" brushRef="#br0" timeOffset="349709.4357">26793 16828 0,'0'0'0,"-17"-18"0,-18 18 15,17 35 1,0-17-16,18 35 15,0-18-15,18 18 16,17-35-16,36 17 16,-36-18-16,36-17 15,-36-17-15,18-18 16,-36 17-16,1-53 16,-18 36-16,-35-35 15,0 34-15,-54-17 16,36 36-16,-52-1 15,69 18 1,1 18-16,35-1 16,35 36-1</inkml:trace>
  <inkml:trace contextRef="#ctx0" brushRef="#br0" timeOffset="349961.0827">27428 16651 0,'0'0'0,"18"0"0,-18 18 15,18 35 1,-18 0-16,17 0 15,-17-1-15,0 19 0,18 17 16,17 18 0,-17-71-16,0 18 15,-18-35-15</inkml:trace>
  <inkml:trace contextRef="#ctx0" brushRef="#br0" timeOffset="351383.9276">26211 14640 0,'36'0'0,"-72"0"0,107-17 16,-18 17-16,53-18 15,-18 0-15,71 1 16,-71 17-16,-18-18 0,-17 18 16,-53 18-16,-17-18 15</inkml:trace>
  <inkml:trace contextRef="#ctx0" brushRef="#br0" timeOffset="374241.055">23389 17498 0,'0'-18'16,"0"1"-16,0-1 0,18 0 16,35 18-16,-18 0 15,36 18 1,-54-18-16,1 18 0,-1-1 15,1 1-15,-18-1 0,0 19 16,-18 17-16,1-36 16,-18 36-16,17-35 15,0-1-15,36 1 16,0 0 0,-1-1-16,18 1 15,-17 0-15,0-1 16,-18 1-16,-18 0 15,-17-1 1,17 1-16,1-18 0,-19 0 16,19 0-16,-1 0 15,18-18-15</inkml:trace>
  <inkml:trace contextRef="#ctx0" brushRef="#br0" timeOffset="374519.0574">24059 17762 0,'0'18'16,"0"0"47,18-1-32</inkml:trace>
  <inkml:trace contextRef="#ctx0" brushRef="#br0" timeOffset="374963.4564">24571 17568 0,'0'18'31,"35"35"-16,-17-18 1,0 0-16,-1 71 16,1-35-16,-1-18 0,1 53 15</inkml:trace>
  <inkml:trace contextRef="#ctx0" brushRef="#br0" timeOffset="377905.9408">23583 18380 0,'0'0'0,"-17"0"16,34-18 15,18 0-31,-17 1 15,17 17-15,1 0 16,-19 0-16,1 35 16,-18-17-16,0-1 15,0 1-15,-18 0 16,1-1-16,17 1 0,-18 17 16,18-17-1,18 17-15,-1-17 16,19 35-16,-36-36 15,35 19 1,-35-19-16,0 1 16,-18-18-1,-17 0-15,17 0 16,-17-18-16,17 18 16,18-17-16,-17 17 15,34 0 1</inkml:trace>
  <inkml:trace contextRef="#ctx0" brushRef="#br0" timeOffset="378044.3751">24024 18609 0,'0'18'16,"18"-18"-16,-1 0 15</inkml:trace>
  <inkml:trace contextRef="#ctx0" brushRef="#br0" timeOffset="378500.3153">24624 18433 0,'0'0'16,"18"0"0,-1 0-16,18 0 15,1 17-15,-19-17 0,36 18 16,-35 0 0,-18-1-16,0 1 15,0-1-15,0 1 0,-35 17 16,17-35-16,-17 36 15,17-36-15,18 17 16,18 1 0,17-18-16,0 0 15,18 18 1,-35-18-16,17 0 16</inkml:trace>
  <inkml:trace contextRef="#ctx0" brushRef="#br0" timeOffset="386283.938">24818 7832 0,'-18'-18'15,"1"18"1,17-35-16,-18 35 16,0-18-16,18 0 15,-35 18 1,0 0-16,-36 0 16,36 0-16,-53 0 15,35 0-15,-53 0 16,53 0-16,-106-17 15,89 17-15,-124 0 16,88 0-16,-123 17 16,105-17-16,-17 0 15,0 18-15,0-18 0,0 18 16,-18-18-16,0 17 16,0-17-16,-17 0 0,17 18 0,-17-18 15,-159 18 1,158-18-16,1 0 0,-177 0 15,-17 17 1,193-17-16,19 0 16,-354 18-1,159-18-15,36 18 16,176-18-16,-159 0 16,159 0-16,-18 0 15,36-18-15,-19 18 16,1 0-16,18 0 0,-159-18 15,141 18-15,-1 0 16,19 0-16,-18 0 0,-124 18 16,142-18-16,-124 18 15,123-1-15,-105 1 16,123 0-16,-88-1 16,106-17-16,-35 18 15,52-18 1,-17 0-16,53 0 15,17 0-15,0 0 0,-17 17 16,35 1 0,0 17-1,18 1-15,-1 17 16,1-1-16,-18 1 16,18-17-16,-1 34 15,-17-17-15,18 18 0,-18 70 16,0-53-16,0 88 15,17-70-15,-17 88 16,0-88-16,18 18 16,0 87-16,-1-87 15,1 87-15,0-87 16,-1 87 0,1-16-16,-18-107 15,0 0-15,18 88 16,-18-88-16,0-17 0,0 70 15,0-17 1,0-71-16,17-1 16,-17 72-1,18-36-15,-1-17 16,-17-36-16,53 71 16,-35-89-1,0 19-15,-1-19 16,1 1-16,0 0 0,17-1 15,18 1-15,-18-18 16,-17 0-16,35 0 16,-18 0-16,0 0 0,18 0 0,0-18 15,-18 18-15,18 0 0,0 0 16,0 0-16,18 0 16,-18 0-16,-1 0 0,19 0 15,0-17-15,-1 17 0,71-18 16,-70 18-16,70 0 15,-71-18-15,1 18 16,17 0-16,-17 0 0,-1 0 16,89-17-1,-88 17-15,87 0 16,-87 0-16,17-18 16,-17 18-16,105 0 15,-88-18-15,0 18 0,89-17 16,-89 17-16,0 0 15,0 0-15,1 0 0,69-18 16,-52 18-16,71-17 16,-89-1-16,106 0 15,-88 18-15,-1-17 16,89-1 0,-105 18-16,-1-18 0,18 18 15,-18 0-15,88-17 16,-88 17-16,71-18 15,-71 18-15,1-18 0,87 1 16,-70-1 0,-18 18-16,-17 0 0,17-18 15,0 18-15,88 0 16,-87-17-16,87 17 16,-88-18-16,106 1 15,-106 17-15,89-18 16,-89 0-16,106 1 15,-106 17-15,71-18 16,-71 0-16,53 1 16,-70 17-16,70-18 15,-71 18-15,1 0 16,0 0-16,-19 0 16,90-18-16,-89 18 15,70 0-15,-52 0 16,70-17-16,-71 17 15,71 0 1,71-18 0,-141 18-16,70 0 15,-71 0-15,71 0 16,-70 0-16,70 0 16,-70-17-16,-1 17 15,1 0-15,17 0 0,-18-18 16,1 18-16,17 0 0,-17 0 15,-1 0-15,1 0 0,52 0 16,-52 0-16,52 0 16,-70 0-16,53 0 15,-71 0-15,18-18 16,-35 18 0,17-17-16,-17 17 15,-1-18-15,1 18 0,0-18 16,-1 1-16,1-1 15,0 0-15,-1-17 16,-17 0-16,0 0 16,0-1-1,0-17-15,0 18 16,-17-18-16,17 18 16,0-18-16,-18-35 15,0 35-15,1-18 0,17 18 16,-18-17-16,0-1 0,1 1 15,-18-54-15,17 54 16,0-1-16,-17-70 16,17 71-16,18-1 0,-17-17 15,17-53-15,-18 52 16,0-69 0,18 87-16,-17-70 15,17 70-15,-18-52 16,1 52-16,17 19 0,-18-1 15,0-53-15,18 53 16,-17-35 0,17 52-16,0-52 15,0 53-15,0-36 16,0 36-16,0-18 16,-18 18-16,18-18 15,0 35-15,0 1 16,-18-1-16,18 0 0,-17 1 15,17-1-15,-18 1 16,18-1-16,0 0 16,0 1-1,-18 17 17,1-18-17,-1 18 1,-35 0-1,36 0-15,-36 0 0,0 18 16,-71-18 0,36 0-16,0 17 15,0-17-15,-18 0 0,-106 0 16,-17-17-16,123 17 16,-17 0-16,-124 0 15,123 17-15,18 1 16,-17-18-16,-1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2:42:00.68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4657 2452 0,'0'0'0,"0"-35"0,-53-54 15,35 54-15,-17 0 16,-36 0-16,36 17 16,-18 53-1,18 0-15,17 36 0,-17 123 16,35-106-16,18 18 16,-1-18-16,18 0 0,1 1 15,-1-36-15,0 17 0,1-35 16,-19 1-16,1-1 15,-1-17-15,-17-1 0,-17-17 16,-1 0-16</inkml:trace>
  <inkml:trace contextRef="#ctx0" brushRef="#br0" timeOffset="128.8422">4216 2946 0,'88'0'16,"-176"0"-16,282 0 15,-141-18-15,0 18 0,52-35 16,-69 35-16</inkml:trace>
  <inkml:trace contextRef="#ctx0" brushRef="#br0" timeOffset="297.8105">4886 2787 0,'35'0'16,"-70"0"-16,88-18 0,-35 18 16,17-17-16,-18 17 15,19 0-15,-19 0 16</inkml:trace>
  <inkml:trace contextRef="#ctx0" brushRef="#br0" timeOffset="402.0014">5009 2910 0,'0'0'16,"36"18"-16,-1-18 0,-17 0 16,35-18-1,-18 1-15</inkml:trace>
  <inkml:trace contextRef="#ctx0" brushRef="#br0" timeOffset="1336.5032">5062 2346 0,'-17'0'16,"17"-18"15,-18 18 16,0 0-31,1 36-1,-1-36-15,1 17 16,-1 1-16,0 0 0,18-1 16,-35 36-16,17-18 15,1 36-15,-1-36 16,18 0-16,-18 54 15,18-36-15,0-18 16,0 18-16,18-18 0,0 0 16,-1 36-16,1-53 15,17 34-15,-17-34 16,0 0-16,-1-18 16,1 17-16,-1-17 15,1-17-15</inkml:trace>
  <inkml:trace contextRef="#ctx0" brushRef="#br0" timeOffset="2000.387">5203 2575 0,'-17'-17'0,"-1"-1"15,1 18-15,-1 0 0,-17 0 16,17 18-16,-17 17 16,17-17-1,0 17-15,18-18 0,-17 19 16,17-1-16,0-17 16,17 17-16,-17 0 0,36 18 15,-19-35-15,1 17 0,53-17 16,-36-1-1,0-17-15,0 0 0,1-17 16,-19-1-16,36-17 16,-35 17-16,0-17 15,-1 0-15,1 17 0,-18-17 0,0-1 16,-18 1 0,1 17-16,-1 1 0,-35-18 15,0 17-15,18 18 0,-53 0 16,35 18-16,-18-1 15,36-17-15,0 35 16,35-17-16,17 0 16,1-1-1,17 1-15,0 0 0,54-1 16,-54 1-16,18-18 16,0 18-16,-18-18 15,0 0-15,1-36 16,-19 36-16,-17-17 15,18-19-15,-18 19 16,-18-1-16</inkml:trace>
  <inkml:trace contextRef="#ctx0" brushRef="#br0" timeOffset="2248.2311">5450 2399 0,'0'-18'16,"18"1"0,35 17-16,-18 17 15,36 36-15,-36 0 16,0-18-16,1 36 0,17 35 16,-53-53-1,17-18-15,-17 18 0,-17-18 0,-1 36 16,0-54-1,1 1-15,-1-18 16,0 0-16</inkml:trace>
  <inkml:trace contextRef="#ctx0" brushRef="#br0" timeOffset="2425.4591">5927 2663 0,'0'0'16,"17"0"-16,36 0 16,-17 0-16,-19 0 0,18-17 15,-17 17-15,-18 17 16,-18-17-16</inkml:trace>
  <inkml:trace contextRef="#ctx0" brushRef="#br0" timeOffset="2519.7727">6033 2769 0,'0'0'16,"52"0"-16,-16 0 0,-1 0 16,36-17-16</inkml:trace>
  <inkml:trace contextRef="#ctx0" brushRef="#br0" timeOffset="2957.7937">6615 2522 0,'0'0'16,"-18"18"0,0 53-1,1-36-15,17 18 16,0 0-16,0-18 0,35 36 15,0-36-15,1-18 16,-19 1-16,18 0 0,1-18 16,34 0-16,-52-36 15,35-16 1,-36 34-16,1-17 0,0-1 16,-18 19-16,0-19 0,0 19 15,-18-1-15,-52-17 16,34 17-16,1 1 0,-18 17 15,18 0-15,-18 0 16,18 17-16,35 18 16,0 1-16,17-19 15,1 1-15,17 17 0,36 1 16,-36-36-16,0 0 16,1 0-16,-1 0 0,-18 0 15,19-18 1,-19 0-16</inkml:trace>
  <inkml:trace contextRef="#ctx0" brushRef="#br0" timeOffset="3308.7875">7056 2381 0,'35'0'16,"0"0"-16,-17 0 0,35 0 15,-36 0-15,1 0 0,0 0 16,-1 0-16,-17 18 16,0 0-16,-17 17 15,-1-18-15,18 1 16,-18-18-16,18 18 0,0-1 16,18-17-16,0 18 15,-1 0-15,1-18 16,17 17-1,-35 1-15,0 0 16,-35-18 0,17 17-16,-35 1 15,36-18 1,-1 17-16,-17-17 16</inkml:trace>
  <inkml:trace contextRef="#ctx0" brushRef="#br0" timeOffset="5907.3625">5891 10936 0,'0'18'16,"0"17"-1,0 0-15,0 36 16,-17-18-16,17 0 15,0 53-15,0-54 16,0 1-16,0-17 0,0-1 16,17 18-16,-17-36 15,0 1 1</inkml:trace>
  <inkml:trace contextRef="#ctx0" brushRef="#br0" timeOffset="6752.194">5874 11889 0,'0'0'16,"0"-18"-16,0 0 15,0-17-15,0 17 16,-18 1-16,0 17 16,-34 0-1,34 17-15,-17 19 16,17-1-16,-17 36 15,35-19-15,0-16 16,17 17-16,1-18 0,35 35 16,0-34-16,35-1 15,-35-35-15,0 0 16,0-18-16,-18 1 0,53-36 16,-70 35-16,17-52 15,-35 34 1,-17-34-16,-19 35 15,-34-36-15,34 36 16,-69-1-16,52 36 16,-36 0-1,54 18-15,0 0 16,17-1-16,18 1 0,18 35 16,0-35-16,52 17 15,-17-18-15,0-17 16,-18 18-16,18-18 0,35 0 15,-52 0-15,17 0 16,-36 0-16</inkml:trace>
  <inkml:trace contextRef="#ctx0" brushRef="#br0" timeOffset="10481.0074">7108 11077 0,'0'-17'16,"0"-1"-1,0 0-15,0 36 32,0 53-17,0-36 1,0 0-16,18 18 0,-18 18 16,0-36-16,0 35 15,0-52-15,0 17 16,0-17-16,-18 0 15</inkml:trace>
  <inkml:trace contextRef="#ctx0" brushRef="#br0" timeOffset="11567.123">7179 11836 0,'0'-18'16,"0"0"0,0 1-16,-18 17 15,1 0-15,-19 0 16,19 0-16,-18 35 15,17-17-15,-17 35 16,35-18 0,0 35-16,0-34 15,17 52-15,19-53 16,16 18-16,-16-35 16,52-1-16,-53-17 15,53-17 1,-52-1-16,17-35 15,-18 36-15,-35-36 16,0 17-16,-18-17 16,1 18-16,-54 0 15,36 17-15,-53 1 16,52 17-16,-34 0 16,34 0-16,1 0 15,18 0-15,17 17 0,-18-17 16,36 18-1,-1 0-15,1-1 0,-1 1 16,36 17 0,-35-17-16,17-18 0,-17 17 15,17-17-15,1 0 0,-19 18 16,18-18-16,-17 0 16</inkml:trace>
  <inkml:trace contextRef="#ctx0" brushRef="#br0" timeOffset="12158.5711">7638 12030 0,'17'-18'31,"1"18"-15,0-18-16,-1 18 15,1 0 1,-1 0-16,1-17 15,0 17-15,-1 0 0,1 0 32</inkml:trace>
  <inkml:trace contextRef="#ctx0" brushRef="#br0" timeOffset="12391.1538">7743 11818 0,'0'18'16,"0"-1"-16,18 19 15,-18-19-15,18 36 16,-18-35-16,17 17 0,-17-17 15,0-1-15,0 1 0,18 0 16,-18-1-16,18-17 16</inkml:trace>
  <inkml:trace contextRef="#ctx0" brushRef="#br0" timeOffset="12841.3882">8220 11818 0,'0'0'15,"-18"0"-15,0 0 0,1 0 16,-18 18 0,17-1-16,0 1 15,1 0-15,17-1 0,0 1 16,17 0-16,1-18 16,17 17-16,0-17 15,-17 0-15,-18 18 16,0-1-1,-18 1 1,1 0-16,-1 17 0,1-17 16,-1 17-16,0-17 0,18 34 15,18-52-15,35 18 16,-18-18 0,36 0-16,-36 0 15,0-18-15,-17 18 0,-1 0 16</inkml:trace>
  <inkml:trace contextRef="#ctx0" brushRef="#br0" timeOffset="16529.9254">4657 10989 0,'0'18'47,"0"17"-47,17-17 15,-17 52-15,0-35 16,0 18-16,18-17 15,-18 69-15,0-52 0,18 18 16,-18-53-16,17 17 16,1-35-1</inkml:trace>
  <inkml:trace contextRef="#ctx0" brushRef="#br0" timeOffset="17579.4869">4304 11748 0,'-18'0'16,"18"-18"-1,-17 18 1,-1 0-16,0 0 16,1 0-16,-1 0 15,-17 35-15,17 0 16,1-17-16,17 35 16,0-18-16,0 1 0,0 52 15,17-53-15,36 18 16,-18-35-16,54-1 15,-54-17-15,0 0 16,0-17-16,-17-1 0,35-17 16,-35 17-16,-1-53 15,-17 54 1,-17-36-16,-1 18 16,-35-1-16,18 19 15,-36-1 1,36 0-16,-18 18 0,18 0 0,17 18 15,-35 17 1,53-17-16,0 35 16,0-35-16,71 17 15,-54-18-15,54-17 16,-36 0-16,0 0 0,18 0 16,-35 0-1,0 0-15</inkml:trace>
  <inkml:trace contextRef="#ctx0" brushRef="#br0" timeOffset="18030.9136">4621 11924 0,'0'18'15,"18"-18"1,0 0-1,17 0-15,-17 0 16,17 0 0,-17 0-16,-1 0 0,1-18 15</inkml:trace>
  <inkml:trace contextRef="#ctx0" brushRef="#br0" timeOffset="18847.7309">5027 11765 0,'-18'0'31,"1"0"-31,-1 18 15,1-1-15,-1-17 16,0 18-16,1 0 0,-1-1 16,18 1-16,-18 0 15,18 17-15,0-17 16,36-1-16,-19-17 16,1 18-16,17-18 0,-17 0 15,-1 0 1,-34 17-1,-1 1 1,1 0-16,-36 35 16,35-36-16,0 36 15,18-35-15,18-1 16,0 1-16,35-18 16,-18 0-16,0 0 0,18 0 15,-35-18-15,-1 18 16</inkml:trace>
  <inkml:trace contextRef="#ctx0" brushRef="#br0" timeOffset="22668.3814">5980 12594 0,'0'-17'0,"0"-1"47,0 0-16,0 36 16,17 0-31,-17-1-1,0 1-15,0 17 0,0 36 16,0-36-16,0 0 15,18-17-15,-18 17 16,18 0-16,-18-17 0,0 0 0,17 17 16,1-17-1,-36-18 1</inkml:trace>
  <inkml:trace contextRef="#ctx0" brushRef="#br0" timeOffset="23453.4325">7267 12577 0,'0'17'16,"0"1"-1,0 17 1,0-17-16,18 52 0,-18-34 16,18 16-1,-18-34-15,17 17 16,-17 1-16,0-19 16,0 1-16</inkml:trace>
  <inkml:trace contextRef="#ctx0" brushRef="#br0" timeOffset="23642.7132">7497 12841 0,'17'0'31,"-17"18"-15</inkml:trace>
  <inkml:trace contextRef="#ctx0" brushRef="#br0" timeOffset="23997.1027">7743 12718 0,'0'0'16,"-17"0"-16,-1 17 0,1 1 16,17 0-1,0 34-15,0-34 16,35 17-16,-18-17 15,36 0 1,-35-1-16,0-17 0,-1 0 0,1 0 16,17-17-1,-17-1-15,-18 0 16,18 1-16,-18-19 0,-18 1 16,0 0-16,1 17 15,-19 1-15,19 17 0,-1-18 16,0 18-16,1 0 15,17 18 1</inkml:trace>
  <inkml:trace contextRef="#ctx0" brushRef="#br0" timeOffset="24209.0046">8149 12718 0,'0'0'0,"18"0"0,-18 17 16,17 1-16,-17 0 15,18 34-15,0-16 16,-18-19-16,17 19 0,-17-19 16,18 1-16,-18 35 15,18-53-15,-18 18 16</inkml:trace>
  <inkml:trace contextRef="#ctx0" brushRef="#br0" timeOffset="25187.147">4110 12612 0,'0'0'0,"-18"0"0,1 0 16,-1 0-16,0 17 15,1 1-15,-1 35 16,18-35-16,0 52 16,18-52-16,17 35 15,-17-18 1,35 0-16,-18-35 16,18 0-16,-18 0 15,0-35-15,-17 17 16,-18-35-1,-35-17-15,35 35 0,-36 17 16,1-35 0,0 35-16,0 1 15,17 17-15,18 17 16,18 19 0</inkml:trace>
  <inkml:trace contextRef="#ctx0" brushRef="#br0" timeOffset="25348.4994">4392 12806 0,'0'17'15,"0"1"1,18-18-1</inkml:trace>
  <inkml:trace contextRef="#ctx0" brushRef="#br0" timeOffset="25754.3825">4674 12647 0,'0'0'15,"-17"-18"-15,-1 1 0,-17 17 16,17 0-16,-17 0 0,17 17 16,1 1-16,17 0 0,-18 35 15,18-36 1,0 1-16,18 0 0,-1-1 16,36 1-16,-18-1 15,18-34-15,-35 17 16,17-35-16,-17 35 15,-18-36-15,0 19 16,0-19 0,0 19-16,-18-1 15,18 0-15,-17 18 16,17 18 0,17 35-1,-17-18-15,18 36 16,0-54-16,-1 54 15,1-53-15,-1-1 16,-17 1-16,18-18 0</inkml:trace>
  <inkml:trace contextRef="#ctx0" brushRef="#br0" timeOffset="26165.3932">5080 12577 0,'-18'17'0,"1"1"16,-1-1 0,0 19-16,18-1 15,-17-17-15,17-1 0,17-17 16,1 18-16,0-18 15,-1 0-15,1-18 16,0 1-16,-18-1 16,0 0-16,17 1 15,-17-1-15,0 0 16,0 1-16,0-1 16,0 36-1,0 17-15,0 0 16,18 18-1,-18-17-15,0 16 16,18-34-16,-18 0 16,0-1-16,0 1 0,17 0 15,-17-1-15</inkml:trace>
  <inkml:trace contextRef="#ctx0" brushRef="#br0" timeOffset="26989.1644">5662 13635 0,'0'0'15,"0"-35"-15,18 17 0,-18 0 16,0 1-16,-18 17 15,0 0 1,1 0-16,-1 17 0,-35 19 16,18-1-1,0 0-15,35 0 16,-18 1-16,36-19 16,-1 1-16,1-18 0,17 18 15,-17-18 1,0 0-16,-1 0 15,-34 0 1,-1 17-16,-35 19 16,35-19-16,1 18 15,34 1 1,1-19-16,35 19 16,-18-36-16,18 0 15,-18 0-15,18 0 16,-35-18-1,-18 0-15</inkml:trace>
  <inkml:trace contextRef="#ctx0" brushRef="#br0" timeOffset="27195.1456">5927 13688 0,'17'0'16,"19"0"-1,-1 17-15,-17-17 0,17 0 0,0 0 16,0 18 0,-17-18-16</inkml:trace>
  <inkml:trace contextRef="#ctx0" brushRef="#br0" timeOffset="27306.691">6015 13794 0,'18'17'15,"17"1"-15,-18 0 0,36-18 16,-17 0-16,-19 0 16</inkml:trace>
  <inkml:trace contextRef="#ctx0" brushRef="#br0" timeOffset="27800.63">6615 13670 0,'-36'0'0,"19"18"15,-1 17 1,18 0-16,-18 18 16,36-35-16,0 17 15,-1-17-15,19-1 0,34 1 16,-35-18-16,18 0 16,-35-18-16,0 18 15,-1-35-15,-17 0 16,0 17-16,-17 1 0,-19-1 15,-34 0 1,52 18-16,-17 0 0,0-17 16,17 17-16,36 17 31,-1-17-31</inkml:trace>
  <inkml:trace contextRef="#ctx0" brushRef="#br0" timeOffset="27968.0204">7038 13847 0,'0'0'0,"18"0"31</inkml:trace>
  <inkml:trace contextRef="#ctx0" brushRef="#br0" timeOffset="28290.7666">7232 13705 0,'-35'0'0,"35"18"15,-18 17-15,18-17 0,-18 35 16,18-18-16,18 0 0,0 18 16,-1-17-16,19-19 15,-19 1-15,19-18 16,16 0-16,-34-18 16,0 1-16,17-1 0,-17-35 15,-1 18-15,-34-18 16,-1 18-16,-17-18 15,-1 35-15,-16 0 16,16 1 0,1 34-16,35 1 15</inkml:trace>
  <inkml:trace contextRef="#ctx0" brushRef="#br0" timeOffset="28469.3464">7726 13670 0,'0'0'16,"0"88"-16,0-35 0,0 0 16,17 35-16,1-52 15,0 17-15,-1-18 16,1-18-16</inkml:trace>
  <inkml:trace contextRef="#ctx0" brushRef="#br1" timeOffset="36926.9383">5821 8414 0,'0'-18'0</inkml:trace>
  <inkml:trace contextRef="#ctx0" brushRef="#br1" timeOffset="37410.5418">5821 8414 0,'0'0'16,"35"-53"-16,-35 70 15,-18-17 1,18 18 0,-17 0-16,17 17 15,17-35-15,1 0 16,0 0-1,-1-18 1,1 1-16,0-1 16,-18 0-16,-18 1 15,0 17-15,1 17 16,-1 1-16,-17 17 16,17 1-1,18-1-15,0-17 16,18-1-1,-1-17-15,19-17 16,-19 17-16,1-18 0,17-17 16,-17 17-16,-18 0 15,0 1 1,-35 34-16,17-17 16,0 0-16,-17 36 15,17-36-15,18 17 16,18-34-1,17-1 1,-35 0-16,18 1 16,0-1-16,-18 0 15,17 18-15</inkml:trace>
  <inkml:trace contextRef="#ctx0" brushRef="#br1" timeOffset="37806.074">5944 8361 0,'0'-18'16,"18"1"0</inkml:trace>
  <inkml:trace contextRef="#ctx0" brushRef="#br1" timeOffset="38094.3803">6262 7920 0,'-18'0'16,"18"-18"0,0 1-1,18-1-15,-1 0 0,1 1 16,0-1-16,-1 0 0,19-35 16,-19 18-16,1 18 15,0-19-15,-18 19 0,35-54 16</inkml:trace>
  <inkml:trace contextRef="#ctx0" brushRef="#br1" timeOffset="38127.9702">6473 7514 0,'0'0'0,"18"-53"16,-18 18-16,18 17 0</inkml:trace>
  <inkml:trace contextRef="#ctx0" brushRef="#br1" timeOffset="38194.4259">6579 7267 0,'36'-35'16,"-72"70"-16,89-88 16,-35 18-16,0 17 15</inkml:trace>
  <inkml:trace contextRef="#ctx0" brushRef="#br1" timeOffset="38551.3851">6879 6703 0,'18'0'15,"-18"17"32,0 1-47,0 0 16,0-1-16,17 1 15,-17 0-15,0-1 0,0 19 16,0-1 0,0 0-16,0-17 0,0 17 15,0 36-15,0-36 16,0 35-16</inkml:trace>
  <inkml:trace contextRef="#ctx0" brushRef="#br1" timeOffset="39746.8977">6914 6844 0,'0'18'31,"0"-1"-15,18 1-16,-18-1 0,0 36 16,0-17-1,0 34-15,0-17 16,0 18-16,0-18 16,0 17-16,0-17 15,0 35-15,0-52 16,0 16-16,-18 37 15,18-54-15,0 0 0,0 18 16,0-18 0,0 1-16,0-19 0,0 1 15,0 35-15,0-35 16,0-1-16,0 18 16,0 18-1,0-35-15,0 17 16,0 1-16,0-19 0,0 1 15,0 17 1,0-17-16,0 17 16,0-17-1,18-1 1,-18 1 0,0 0-1,0-1-15,0 1 16,0-1-1,0 1 32,18-18 94,-36 0-94,0 18-16,1-18-15,-1 0-16,1 0 15,-1 0-15,0 0 16,-17 0-16,17 17 0,1-17 0,-19 0 16,-16 0-1,16 0-15,19 0 0,-54 0 16,36 18-16,-1-18 15,1 0-15,0 0 0,-18 18 16,-18-18-16,19 17 16,-19 1-16,18-18 15,-17 18 1,34-18-16,1 0 16,17 0-16,-17-18 15,17 18-15,1 0 16,17 18-1,17-1 1</inkml:trace>
  <inkml:trace contextRef="#ctx0" brushRef="#br1" timeOffset="45869.46">4692 9596 0,'-18'0'31,"18"-18"-31,-17 18 15,-1 0-15,0 18 16,1 17-16,-1 0 16,18 0-16,0-17 15,0 0-15,18 17 16,-1-35-16,36 0 16,-17-18-16,17-17 15,-36 17-15,1-17 16,-18 17-16,0 1 15,-35-1 1,17 1-16,-17 17 0,17 0 16,-17 17-16,-1 1 0,19-1 15,-19 36-15,19-35 16,17 17-16,0-17 16,53 0-1,-18-18-15,0 0 0,1-18 16,-1 0-16,35-17 15,-52 17-15,0-35 16,-18 36-16,-36-18 16,19 17-16,-54 0 15,36 18-15,0 0 16,17 18-16,-17 35 16,17-36-16,18 36 15,18-35-15,-1 17 0,19-17 16,-1-18-16,53 0 15,-53-18 1,-17 1-16,17-19 16,-35 19-16,0-1 15,-53-17-15,36 35 16,-54 0 0,54 0-16,-36 35 15,35-17-15,0 17 16,36 0-16,0 1 15,-1-19-15,36-17 16,-17 0-16,16-17 16,-34-1-16,0-17 15,-18 17-15,-18 0 16,0 1-16,-34-1 16,34 0-16,-17 18 15,-18 18-15,53 17 16,-18-17-16,18 35 15,18-35-15,17 17 16,0-35-16,-17 18 16,52-36-16,-52 18 15,0-18-15,-18 1 16,0-19 0,-53 19-16,0-1 15,18 18-15,-1 0 16,1 18-1,17-1-15,1 1 0,17 0 16,17-1 0,1-17-16,0 0 0,17 0 15,-17 0-15,-1 0 16,-17-17 0,-35 17-1,17 0-15,1 0 16,-1 0-16,18 17 31,18-17-15,-1 0-16,1-17 15,0 17 1,-1-18-16,-17 0 16,-17 1-1,-1 17-15,0 0 16,18 17-1,-17 1-15,17 0 16,0-1 0,17-34-1,1 17-15,17-36 16,-35 19-16,18 17 16,-18-18-16,0 0 15,-18 18-15,1 18 16,-1 17-1,18-17-15,0 0 16,0-1-16,18-17 16,17 0-16,-17 0 15,-1-17-15,1-1 16,-1 0 0,-17 1-16,-17 17 15,-1 0-15,1-18 16,-1 36-16,18-1 15,0 1 1</inkml:trace>
  <inkml:trace contextRef="#ctx0" brushRef="#br1" timeOffset="46420.2397">4780 9737 0,'-17'0'15,"34"0"17,-17-18-32,18 18 15</inkml:trace>
  <inkml:trace contextRef="#ctx0" brushRef="#br1" timeOffset="46547.8433">4780 9737 0,'53'17'15,"-106"-34"-15,106 17 16</inkml:trace>
  <inkml:trace contextRef="#ctx0" brushRef="#br1" timeOffset="46737.5212">4798 9772 0</inkml:trace>
  <inkml:trace contextRef="#ctx0" brushRef="#br1" timeOffset="48327.5151">6914 6756 0,'0'-18'0,"-17"-17"16,17 17-16,-18 1 15,18-1-15,-17 0 0,-19 18 16,1 18-16,17 0 0,1 17 16,-19 53-1,19-53-15,17-17 0,0 17 16,17 0-16,19 1 15,-19-36-15,54 0 16,-36 0-16,36-53 16,-36 35-16,0-35 15,-17 36-15,-18-19 16,-18 19-16,-17-1 16,0 18-16,-53 0 15,35 18-15,0-1 0,17 19 16,1-19-16,18 19 15,-1-19-15,18 1 0,0-1 16,35 36-16,0-35 16,18-18-16,36 18 15,-54-18-15,18-18 0,-18 18 16,18-35 0,-35-1-16,-18 19 0,0-1 0,0 1 15,-53-36 1,17 35-16,-34-35 15,35 53-15,-36 0 16,53 0-16,1 35 16,-1-17-16,18 17 15,18-17-15,17 52 16,-17-52-16,17 0 16,0-18-16,0 17 0,36-17 15,-36-17-15,1-19 16,-36 19-16,0-1 0,-18-35 15,0 36 1,-35-36-16,18 35 16,0 18-16,0-18 15,17 18-15,-17 18 0,17-18 0,0 35 16,1-17-16,17 0 16,0 17-16,0-17 0,35 34 15,0-52-15,1 18 16,-1-18-16,53-18 15,-35-17-15,-53 18 16,18-1-16,-36-53 16,-35 54-1,35-1-15,-52 36 16,35-18-16,17 17 16,-17 19-16,17-19 15,0 19-15,18-19 0,0 18 0,0-17 16,18 17-1,0-17-15,17-18 0,0 0 16,0 0-16,1-18 0,-1 1 16,-17-1-16,-1-35 15,-17 36-15,0-1 0,0 0 16,-53 1 0,36 17-16,-1 0 0,-35 35 15,36-17-15,-1 34 16,18-34-16,18 0 15,17-1 1,0-17-16,-17 0 16,35-17-16,-53-1 15,-18 0 1,0 18 0,1 0-16,-19 18 15</inkml:trace>
  <inkml:trace contextRef="#ctx0" brushRef="#br1" timeOffset="49005.4858">6897 6809 0,'0'17'94,"0"1"-47</inkml:trace>
  <inkml:trace contextRef="#ctx0" brushRef="#br1" timeOffset="49985.2033">6950 6967 0,'17'-17'16,"-17"-1"0,0 0-1,0 1 1,0 34 46,0 1-46,0 0 0,0-1 77</inkml:trace>
  <inkml:trace contextRef="#ctx0" brushRef="#br1" timeOffset="68119.1047">6879 6897 0,'0'-18'16,"0"36"77,0-1-93,0 1 16,0 0-16,0 17 16,0 0-16,0 18 15,0-35-15,0 17 16,0 36-16,0-36 16,18 36-16,-18-36 15,0 0-15,0 0 0,0-17 16,17 53-1,-17-54-15,0 18 16,0 1-16,0-19 0,0 19 0,0 17 16,0-18-16,0 18 15,0 0 1,0-18-16,0-17 16,0 17-16,0-17 0,0 17 15,0-18-15,18 19 16,-18-19-16,0 36 15,0-35-15,0 35 16,0-18 0,0 0-16,0 1 15,-18-19-15,18 1 0,0 35 16,0-36-16,0 1 16,0 0-16,0 17 0,0 0 15,0-17-15,0 35 16,0-35-1,0 17-15,0 0 16,-17 0-16,17-17 0,0 17 16,0-17-16,0 17 15,0-17-15,0 35 16,0-36-16,0 19 16,0-19-16,0 19 15,0-19-15,0 1 16,0-1-16,0 19 15,0-19 1,0 19-16,0-19 16,0 1-1,0 17-15,0-17 0,0 17 16,0 0 0,0 1-1,0-19 1,0 1-16,0 0 15,0 17 1,0-17 0,17-18-16,-17 17 15,-17 18-15,17-17 16,0 17 0,0-17-1,17-18 1,-17 18-1,0-1 1,0 1-16,0 0 0,0-1 16,0 1-1,0-1-15,0 1 16,0 0-16,0-1 31,0 1-15,0 0-16,0-1 15,0 1-15,0 0 16,18-18 0,-18-18-1,-18 18 63,18-18-62,0 1-16</inkml:trace>
  <inkml:trace contextRef="#ctx0" brushRef="#br1" timeOffset="69548.9015">4833 9825 0,'-18'0'16,"36"0"77,0 0-77,17 0 0,-17 0-1,17 0-15,0 0 16,18 0-16,-35-18 16,17 18-16,0 0 0,-17 0 15,0 0-15,34 0 16,1 0-1,-35 18-15,35-18 16,-35 0-16,17 0 0,-17 0 16,17 0-16,18 0 15,-36 0-15,19 0 16,-1 0-16,-17 0 0,17 0 0,0 18 16,18-18-16,-18 0 15,36 0 1,-36 0-16,36-18 15,-36 18-15,0 0 0,1 0 16,-1 0-16,35-18 16,-34 1-16,34-1 15,-35 18-15,18 0 16,-35 0-16,35 0 16,-35 0-16,34 0 15,-16 0-15,17 0 16,-36 0-16,36-18 15,-17 18 1,-1 0-16,-18 0 16,1 18-16,0-18 15,-1 18-15,1-18 32,-18-18-17,0 36 32</inkml:trace>
  <inkml:trace contextRef="#ctx0" brushRef="#br1" timeOffset="69737.4952">6773 9825 0,'0'0'0,"18"0"16</inkml:trace>
  <inkml:trace contextRef="#ctx0" brushRef="#br1" timeOffset="72351.9337">4710 9772 0,'0'0'0,"-18"0"0,18 18 16,-18-18 0,36 0-1,0-18 1,-1 0-16,1 1 0,35-72 16,-36 54-16,54-53 15,-18 35-15,17-35 16,-17 53-1,36-71-15,-37 71 16,37-89-16,-36 71 16,35-53-16,-53 53 15,36-52-15,-36 52 16,0 0-16,0 17 16,-17 1-16,53-35 15,-36 34-15,18-34 16,-18 34-16,36-16 15,-36-1-15,36-18 16,-36 36-16,35-36 16,-34 36-16,-19 0 15,19-1-15,16-34 16,-16 35-16,17-36 16,-18 36-16,-17-18 0,-1 18 15,36-54 1,-35 54-16,-1-35 15,19 17-15,-19 35 16,-17-17-16,18 17 0,35-52 16,-35 34-1,17 19-15,0-19 0,-17-17 16,17 18-16,-17 0 0,-1 0 16,1 17-16,17-35 15,-35 35-15,0 1 0,0-1 16,0 0-1,0 36 64,0 0-64,-17-1 1,-1-17-16,0 53 15,1-35-15,-19 52 16,1-17-16,-35 36 16,34-36-16,1-1 15,-53 54 1,52-53-16,-52 71 16,53-54-16,-18-17 15,18 18-15,-53 52 16,52-70-16,1 0 0,-53 35 15,53-53-15,-1 18 16,1-17-16,0-1 0,-18 35 16,35-52-16,-35 35 15,36-18-15,-19 18 16,19-35-16,-19 35 16,19-18-16,-18 18 15,17-18-15,-35 18 16,35-18-1,-17 18-15,17-35 16,-17 35-16,18-35 16,-1-1-16,18 1 15,-18-1-15,1 1 16,-1 17 0,0-35-16,-17 53 15,17-35-15,-17 17 16,35-17-16,-35 35 15,17-36 1,-17 19-16,35-19 16,-35 19-16,17-19 15,0 1-15,1 0 16,-1-1-16,18 1 0,-18 17 16,-17 0-1,18-17-15,17 0 0,-36-1 16,19 1-16,-1 17 15,0-17-15,1-18 16,-1 35-16,0-17 0,1-1 16,-18 19-16,17-19 15,0 19 1,1-19-16,34-17 31,-17 18 0,-17 0-15,34-36 15,1 0-15,0-17-16,34-18 16,-34 18-16,35-18 15,-35 35-15,17-17 16,0-18-16,0 35 15,1-35-15,-1 18 16,36-35-16,-36 34 16,35-52-16,-34 35 15,34-17 1,-34 17-16,16-18 16,-16 36-16,-19 17 0,36-52 15,-35 34-15,35-16 16,-18 16-16,0-17 15,1 18-15,34-53 16,-52 53-16,35-36 16,-18 53-16,18-35 15,-35 18-15,17-35 16,0 34-16,18-34 16,-18 35-1,18-54-15,-17 36 16,-1 1-16,0-1 0,0 17 15,-17 1-15,0 0 0,-1-1 16,1 19-16,17-36 16,-35 35-16,35-17 15,-35 17-15,18-17 16,0 17-16,35-52 16,-36 17-16,36-18 15,-35 36-15,35-18 16,-18 18-16,0-18 15,1 35-15,-19-35 16,1 36-16,-18-1 16,18-17-16,-18 17 15,17 1-15,-17-1 0,0 0 16,0 1-16,0 34 31,0 1-15,-17 17-16,17-17 0,-18-18 15</inkml:trace>
  <inkml:trace contextRef="#ctx0" brushRef="#br1" timeOffset="72574.5128">6932 7038 0,'0'0'15</inkml:trace>
  <inkml:trace contextRef="#ctx0" brushRef="#br1" timeOffset="72791.6506">6844 7214 0,'0'18'16,"0"-36"-16</inkml:trace>
  <inkml:trace contextRef="#ctx0" brushRef="#br0" timeOffset="84302.2514">7532 6826 0,'0'-17'31,"17"17"79,-17 17-95,0 1 1,0 0-1,0 17-15,0-18 16,0 1-16,0 0 0,0 17 16,0 0-1,18-17-15,-18 0 0,0-1 16,0 1-16,18-1 0,-18 36 16,0-35-16,0 17 15,0-17-15,0 35 16,0-35-16,-18 34 15,18-34-15,0 0 16,0 35-16,0-36 16,0 19-16,0-19 0,0 18 15,0 18-15,0-17 16,0 17-16,0-36 16,0 54-1,0-36-15,0 0 0,0 1 16,0-1-16,0-17 0,0 52 15,0-35-15,18 36 16,-18-36-16,0-17 16,0 35-16,17-18 0,-17 36 15,18-36 1,-18 18-16,18-18 16,-1 36-16,-17-54 15,0 36-15,0-18 16,0 18-1,0-17-15,0 34 16,0-52-16,18 17 16,-18-17-16,0 35 0,0-36 15,0 1-15,0 17 16,0-17-16,0 17 16,0-17-16,0 17 15,0-17 1,18-1-16,-18 19 15,0-19 1,0 19-16,0-19 16,0 18-1,0-17-15,0 17 16,0-17-16,0 0 16,0-1-1,0 1-15,17-18 31,-17 18-31,0-1 16,0 1 0,0-1-16,0 1 15,0 0 17,0-1-17,0 1-15,0 0 16,0-1-1,0 1 1,0 0 0,0-1-1,0 1-15,0-1 16,0 1-16,0 0 16,0-1-1,0 1 1,0 0-1,0-1-15,18-17 16,-18-17 15,-18-1-15</inkml:trace>
  <inkml:trace contextRef="#ctx0" brushRef="#br0" timeOffset="84881.8303">7549 9631 0,'0'-18'31,"0"36"0,18-1-15,-18 1 0,18 0-1,-1-1 1,-17 1-16,18 17 15,0-17-15,-1 0 16,-17-1-16,18 1 0,0-18 16,-1 0-16,1 0 15,-1-18 1,1 1-16,0-1 0,-1 0 16,1 1-16,-18-19 15,18 36-15,-1-17 16,-17-1-16,18 18 15,0-18-15,-18-17 16,17 35 0</inkml:trace>
  <inkml:trace contextRef="#ctx0" brushRef="#br0" timeOffset="85498.7026">7408 7038 0,'-17'0'0,"17"-18"31,17 1-31,-17-19 15,0 1-15,18-18 16,-18 36-16,18-19 16,-18-17-16,17 36 15,-17-1-15,18 18 16,-18-18-16,35 18 16,-17 18-16,17 0 15,-17-1-15,17 19 16,-17-36-16,-1 17 15,1-17-15,-18 18 0,18-18 16</inkml:trace>
  <inkml:trace contextRef="#ctx0" brushRef="#br0" timeOffset="86671.9227">4727 10178 0,'-17'0'32,"34"0"30,1 0-46,17 17-1,0-17-15,1-17 16,17-1-16,-18 18 16,0 0-16,36-18 15,-36 18-15,71-17 16,-53 17-16,53-18 16,-36 18-16,-17 0 15,18 0-15,52 0 16,-52 0-16,-1 0 0,1 0 15,-1 0-15,54 0 16,-54 0-16,36 0 16,-53 0-16,53-18 15,-53 18-15,-18 0 16,0 0-16,1 0 0,17 0 16,-36 0-16,36 0 15,-35 0-15,17 0 16,-17 0-16,-1 0 15,-17-17 32,-17 17-31</inkml:trace>
  <inkml:trace contextRef="#ctx0" brushRef="#br0" timeOffset="87033.5275">6685 9966 0,'18'0'31,"-1"0"-15,1 0-16,0 18 16,-1-18-16,19 17 15,-19 1 1,1-18-16,0 18 0,17-1 16,-18-17-1,1 0-15,-18 18 16,-18-18-1,1 17 1,-1-17-16,1 0 16,-1 18-16,0-18 15,-17 0-15</inkml:trace>
  <inkml:trace contextRef="#ctx0" brushRef="#br0" timeOffset="87984.584">4921 10037 0,'0'-18'15,"-17"18"48,-1 0-47,-17 18-16,-1-18 15,1 17-15,-35 1 16,34-1-16,1 1 15,17-18-15,-35 18 16,36-1-16,17 1 31,35 0-15,-17-1-16,35 19 16,-36-19-16,19 18 15,-19-17-15,36 35 16,-35-18-1,-18-17-15</inkml:trace>
  <inkml:trace contextRef="#ctx0" brushRef="#br0" timeOffset="91655.9189">5891 11201 0,'0'17'0,"0"-34"32,0-1-1,-17 0 0,-1 18-31,0 0 16,1 18-16,-1-18 15,-17 35 1,17-17-16,1 0 16,17-1-1,17 1-15,1 0 16,0-1-16,-1-17 16,1 18-16,17-18 15,-17 0-15,17-18 16,-35 1-16,0-1 15,0 0-15,-18 1 16,1-1-16,-19 0 16,36 1-16,-17 17 15,-1 0 1,18 17 0,0 1-1,0 0-15,18 17 16,-18-17-16,35-18 15,-17 0 1,17-18 0,-35 0-16,18-17 15,-18 17-15,-18-17 16,0 17-16,-17 1 16,17 17-16,1 0 15,-1 17-15,1 19 16,17-1-16,0 18 15,0-35-15,17-1 16,18 1-16,-17-18 16,0 0-16,-1-18 15,1 18-15,-18-35 16,0 17-16,0 1 16,-18-1-16,1 0 0,-1 18 15,-17 0-15,17 0 16,1 18-16,17 0 15,17-1 1,1-17-16,17 18 16,-17-18-16,-1 0 15,1 0-15</inkml:trace>
  <inkml:trace contextRef="#ctx0" brushRef="#br1" timeOffset="100630.1429">6844 6809 0,'18'-18'16,"-18"0"15,17 1-31,-17 34 31,-17 1-15,17 17 0,-18-35-16,18 18 0,0 0 15,-18 34 1,1-34-16,17 17 0,-53 36 16,35-36-16,-35 53 15,36-52-15,-36 52 16,17-53-16,-34 53 15,52-35 1,-35 35 0,18-52-16,17-1 0,-35 53 15,36-53-15,-19 36 16,19-36-16,-1 36 16,1-36-16,-1 18 15,0-18-15,18-17 16,0 0-16,-17-1 0,17 1 15,-18 17 1,0-17 0,1-1-16,-1 19 15,18-19-15,-18 19 0,18-19 16,-17 1-16,17 35 16,0-36-16,-18 1 15,18 0-15,0-1 31,-17-17-15,-1-17-16,18 34 16,-18-17-1,1 18-15,17-36 63,17 18-16,1 0-32,0 0-15,-1 0 16,18-17-16,1 17 16,-1 0-16,0 0 15,18-18 1,18 18-16,-36 0 15,53-18-15,-53 18 16,36 0-16,-36 0 16,36 0-16,-53 18 15,34-18 1,-16 0-16,-19 0 0,19 0 16,-19 0-1,1-18-15,-36 18 47,1-17-47</inkml:trace>
  <inkml:trace contextRef="#ctx0" brushRef="#br1" timeOffset="102020.7449">5891 8555 0,'-17'-18'16,"-1"18"0,18-17-1,-18-1 1,18 0-1,-17 18 1</inkml:trace>
  <inkml:trace contextRef="#ctx0" brushRef="#br1" timeOffset="102916.3465">5838 8449 0,'0'0'0,"0"-18"0,18 18 15,-18-17 1,-18 34 15,18 1-15,0 0-16,0 17 15,0-17-15,0-1 0,0 54 16,0-36-16,-17 36 16,17-18-16,0 35 15,0-35 1,0 52-16,0-69 15,0 17-15,0 35 16,0-53-16,0 18 16,0-18-16,0 1 0,0 17 15,0-36-15,0 18 16,0-17-16,17 17 16,-17-17-1,0 0-15,0-1 16,0 1-1,0 0-15,0-1 16,0 1 0,0-1-16,0 1 15,0 0 1,0-1 15,18 1-15,-18 0-16,0-1 15,0 1 1,0 0-16,18-1 16,-18-34 46,-18 17 1,18-18-32,-18 18 0,1 0-15,-1 0-1,-17 18-15,17-18 16,-17 0 0,0 0-16,-1 0 15,1 17-15,-35-17 16,34 0-16,-17 0 0,-35 0 16,53 18-16,-53-18 15,52 0-15,-52 0 16,53 0-16,-18 18 15,18-1 1,17-17-16,1 0 0,-1 0 16,0-17-1</inkml:trace>
  <inkml:trace contextRef="#ctx0" brushRef="#br1" timeOffset="103827.5954">6209 8008 0,'0'18'15,"0"35"1,0-18-16,-18 18 16,1 17-16,-19 36 15,19-53-15,-1 0 0,0-18 16,18 1-16,18-36 16,17-71-1,-17 18-15</inkml:trace>
  <inkml:trace contextRef="#ctx0" brushRef="#br1" timeOffset="104017.4391">6473 7638 0,'0'0'16,"-17"105"-16,-1-34 0,1 17 15,-36 106-15,35-106 16,0 54-16,18-107 15,18-35-15,-18 17 16,35-34-16,-17-18 16,0-1-16,-1-17 0</inkml:trace>
  <inkml:trace contextRef="#ctx0" brushRef="#br1" timeOffset="104217.5826">6526 7602 0,'0'0'16,"-17"141"-16,17-52 0,-36 17 16,19-18-16,-1 0 0,1 71 15,17-124 1,0 0-16,0-17 0,17-18 16,1-35-1,17-1-15,0-52 16,-17 18-16</inkml:trace>
  <inkml:trace contextRef="#ctx0" brushRef="#br1" timeOffset="104412.0344">6632 7479 0,'0'159'16,"0"-318"-16,0 388 0,0-141 15,-35 89 1,35-89-16,-18-17 0,18-36 15,0 0-15,0-17 0,18-18 16,0-36 0,-1 1-16,-17-18 0,18 0 15,0-17-15,-18-1 0</inkml:trace>
  <inkml:trace contextRef="#ctx0" brushRef="#br1" timeOffset="104596.1997">6809 7320 0,'0'0'15,"0"88"-15,0-17 0,0 17 16,-18 106 0,0-88-16,18 0 0,-17-36 15,17 1-15,0-36 0,17 18 16,1-53 0,17-53-1,-35 18-15,18-18 0,0-53 16,-18 36-16</inkml:trace>
  <inkml:trace contextRef="#ctx0" brushRef="#br1" timeOffset="104746.0707">6809 7514 0,'0'0'0,"0"71"0,0 70 16,-18-88-16,18 17 15,0 89 1,0-71-1,-18-35-15,18-35 16,-17-1-16</inkml:trace>
  <inkml:trace contextRef="#ctx0" brushRef="#br1" timeOffset="105297.3409">5027 9366 0,'0'0'15,"0"18"-15,0 35 16,0 0-16,0 0 0,-18 35 15,18-53 1,0 0-16,0 18 16,0-35-1,18-53-15,0-36 16</inkml:trace>
  <inkml:trace contextRef="#ctx0" brushRef="#br1" timeOffset="105474.8517">5133 9349 0,'0'0'0,"-18"53"0,18-18 0,-17 18 15,17 35 1,0-35-16,0 35 16,0-70-16,17-1 15,-17 1-15,18-18 0,0-35 16,-1-1-16,1 1 0</inkml:trace>
  <inkml:trace contextRef="#ctx0" brushRef="#br1" timeOffset="105646.3148">5292 9313 0,'0'0'15,"0"159"-15,0-88 16,0-1-16,0-17 0,17 0 15,1 0-15,0-53 16,17 0 0,-17-18-16,-1-70 15</inkml:trace>
  <inkml:trace contextRef="#ctx0" brushRef="#br1" timeOffset="105836.4342">5450 8978 0,'36'88'0,"-72"-176"0,89 247 16,-53-18-16,0-53 15,0-17-15,0 88 16,0-107-16,0 1 16,18-35-16,0-36 15,-18-17 1</inkml:trace>
  <inkml:trace contextRef="#ctx0" brushRef="#br1" timeOffset="106036.2748">5592 8908 0,'0'0'15,"17"88"-15,-17-35 0,18 70 16,-18-52-16,17 88 15,-17-71-15,18 53 16,-18-88-16,18-18 16,-1-35-1,1-71 1</inkml:trace>
  <inkml:trace contextRef="#ctx0" brushRef="#br1" timeOffset="106253.8761">5644 8731 0,'18'36'0,"0"-1"16,-1 106-16,1-71 16,0 19-16,-1 105 15,1-88-15,-18 35 16,0-88-16,-18-1 15,18-16-15,0-19 16</inkml:trace>
  <inkml:trace contextRef="#ctx0" brushRef="#br1" timeOffset="106597.5226">5309 9349 0,'0'0'0,"0"-18"15,0 0 1,0 36 15,0 35-15,0 53-16,0-53 0,0 52 16,18-52-1,-18 0-15,18-53 16,-18 18-16,17-36 0</inkml:trace>
  <inkml:trace contextRef="#ctx0" brushRef="#br1" timeOffset="106776.4955">5292 9243 0,'0'0'15,"17"106"-15,1-53 0,-18 17 16,18-17-16,-1 0 0,1 35 16,0-53-16,-18 1 15</inkml:trace>
  <inkml:trace contextRef="#ctx0" brushRef="#br1" timeOffset="107043.0209">5415 9031 0,'0'35'15,"0"1"-15,0 70 16,0-54-16,18-16 0,-18 17 16,0 0-16,17-1 0,1 19 15,-18-36-15,18-35 16</inkml:trace>
  <inkml:trace contextRef="#ctx0" brushRef="#br1" timeOffset="107305.3522">5362 9225 0,'0'0'16,"-17"53"-16,-1-18 0,36 36 15,-18-36-15,17 0 16,36 18-16,-18-53 16</inkml:trace>
  <inkml:trace contextRef="#ctx0" brushRef="#br1" timeOffset="107472.1974">5786 8890 0,'0'35'15</inkml:trace>
  <inkml:trace contextRef="#ctx0" brushRef="#br1" timeOffset="111107.8231">5962 8467 0,'0'17'0,"0"1"16,0 17-16,0 18 0,18 53 15,-1-18-15,-17 18 16,18 0-16,-18 17 16,0 1-16,0-18 0,0-1 15,0 54-15,0-106 16,18 0-16,-18-71 15,17 1-15</inkml:trace>
  <inkml:trace contextRef="#ctx0" brushRef="#br1" timeOffset="111336.3622">5980 8608 0,'0'0'15,"17"88"-15,1-35 16,0 88-16,-1-53 16,-17 89-16,0-72 15,0 89-15,0-123 16,0-18-16,0-18 16,18 0-16,-18-70 15,17 0 1,-17-18-16</inkml:trace>
  <inkml:trace contextRef="#ctx0" brushRef="#br1" timeOffset="111531.1808">6015 8484 0,'0'141'15,"0"-35"-15,0 106 16,0-89-16,-18 107 15,18-124-15,0-36 16,0 1-16,0-1 16,18-70-16,0-17 15,-18-36-15</inkml:trace>
  <inkml:trace contextRef="#ctx0" brushRef="#br1" timeOffset="111730.5017">5856 8590 0,'18'141'15,"-36"-282"-15,53 370 0,-35-52 16,0-89-16,18 106 16,-18-106-16,18-17 15,-18 17 1,17-53-16,-17-17 0,0-36 15</inkml:trace>
  <inkml:trace contextRef="#ctx0" brushRef="#br1" timeOffset="111948.2494">5980 8537 0,'0'0'15,"17"88"-15,-17-17 0,18 0 16,-18 34-16,35 89 16,-35-88-16,18 106 15,-1-124-15,-17 0 16,18-70-16,0-18 0,-1-35 16,1-18-16,-18-18 15</inkml:trace>
  <inkml:trace contextRef="#ctx0" brushRef="#br1" timeOffset="112142.706">6156 8449 0,'0'0'16,"-18"106"-16,36-36 0,0 36 16,-18 106-16,17-106 15,-17 123-15,18-141 16,0 18-1,-1-71-15,-17-17 0,18-18 16,-18-18-16,17-17 0,-17-53 16,18 17-16</inkml:trace>
  <inkml:trace contextRef="#ctx0" brushRef="#br1" timeOffset="112332.2412">6262 8467 0,'0'0'16,"17"194"-16,1-88 0,0-1 0,-1 125 16,-17-107-1,0 1-15,0-36 0,0 0 0,18-17 16,0-54 0,-1-52-16,1-18 15,0-53 1</inkml:trace>
  <inkml:trace contextRef="#ctx0" brushRef="#br1" timeOffset="112527.2195">6456 8573 0,'0'0'16,"17"158"-16,-17-70 0,0 106 15,0-88 1,0 124-16,0-142 15,36 35-15,-36-87 16,35-19-16,-17-52 16,-1-71-1</inkml:trace>
  <inkml:trace contextRef="#ctx0" brushRef="#br1" timeOffset="112715.13">6668 8396 0,'0'0'16,"35"71"-16,-18-1 0,1 1 16,0 88-16,-18 35 15,0-89-15,0 89 16,0-123-16,0 35 16,17-71-16,-17-17 15,18-36 1</inkml:trace>
  <inkml:trace contextRef="#ctx0" brushRef="#br1" timeOffset="112987.8001">6773 8431 0,'0'0'16,"0"18"-16,18 0 31,0 17-31,-18 18 16,17 0-16,-17 17 0,18 19 15,-18 87-15,-18-70 16,18-18-16,-17 0 0,17-35 16,-18 18-1,0-54-15,18-34 16,-17-19-16,-1-34 15,0 17-15</inkml:trace>
  <inkml:trace contextRef="#ctx0" brushRef="#br1" timeOffset="113216.4025">6579 8431 0,'18'89'16,"-36"-178"-16,54 231 0,-19-1 15,-17-53-15,0-18 16,18 36-16,-18-18 0,-18 142 16,1-19-1,-1-34-15,18-71 16,0-71 0,18-53-16,-1-88 15,-17 36-15,18-1 16,-18-17-16</inkml:trace>
  <inkml:trace contextRef="#ctx0" brushRef="#br1" timeOffset="113398.5505">6509 8502 0,'0'0'0,"0"141"0,17-53 16,1 106-16,-18-106 15,18 89 1,-18-107-16,17 1 0,19 0 16,-19-54-16</inkml:trace>
  <inkml:trace contextRef="#ctx0" brushRef="#br0" timeOffset="124031.1573">6438 6720 0,'-17'0'15,"17"-17"1,-18 17-16,0 0 15,1 0 1,-1 0-16,0 17 16,1-17-16,-36 0 15</inkml:trace>
  <inkml:trace contextRef="#ctx0" brushRef="#br0" timeOffset="124215.39">5680 6720 0,'0'0'0,"-18"0"15,0 0 1,1 18 0,-1-18-16,-17 18 15,0-18-15,-1 17 16</inkml:trace>
  <inkml:trace contextRef="#ctx0" brushRef="#br0" timeOffset="124326.833">5151 6826 0,'-53'0'0,"106"0"0,-142 0 15,72 0-15</inkml:trace>
  <inkml:trace contextRef="#ctx0" brushRef="#br0" timeOffset="124375.8702">4727 6826 0,'-123'18'0,"246"-36"0</inkml:trace>
  <inkml:trace contextRef="#ctx0" brushRef="#br0" timeOffset="124555.2959">3792 6773 0,'0'0'0,"-17"0"16,-1 0-16,0 0 16,-34 0-1,34 0-15,-17 0 0,-36 18 16,36-18-16,0 0 16</inkml:trace>
  <inkml:trace contextRef="#ctx0" brushRef="#br0" timeOffset="124738.7379">2928 6791 0,'0'-18'16,"0"36"-16,0-53 0,0 17 15,-18 0-15,1 18 16,-1 18-1,1 0-15</inkml:trace>
  <inkml:trace contextRef="#ctx0" brushRef="#br0" timeOffset="124972.551">2417 6791 0,'-18'18'16,"0"-1"-16,1-17 0</inkml:trace>
  <inkml:trace contextRef="#ctx0" brushRef="#br0" timeOffset="125160.9852">2240 6791 0,'18'18'16,"-1"-18"-1,19 0-15,-1 0 16,18 0 0,-18 0-16,-17 0 0,35 0 15,-36 0-15,1 0 16</inkml:trace>
  <inkml:trace contextRef="#ctx0" brushRef="#br0" timeOffset="126039.3631">670 6491 0,'0'-35'0,"0"17"15,0 1-15,0-1 16,-17 0-16,-1 1 0,-17 34 16,17 1-1,-17 52-15,17-17 16,1 89-16,17-72 15,0 1-15,0 52 16,35-17 0,0-71-16,-17-17 0,35 17 15,-36-17 1</inkml:trace>
  <inkml:trace contextRef="#ctx0" brushRef="#br0" timeOffset="126178.2897">441 7003 0,'35'17'16,"1"-17"-16,-19 0 15,54-17 1,-54 17-16,54 0 16</inkml:trace>
  <inkml:trace contextRef="#ctx0" brushRef="#br0" timeOffset="126452.0046">794 6544 0,'0'71'16,"0"-142"-16,0 177 0,0-71 16,0 53-1,17-35-15,1 35 0,0-52 16,-1-1-16,1-17 16,17 17-16,-17-35 15</inkml:trace>
  <inkml:trace contextRef="#ctx0" brushRef="#br0" timeOffset="126907.3367">1005 6632 0,'-17'0'0,"17"18"16,-18 35-16,1-18 16,17 0-16,-18 36 15,36-36-15,-1 36 16,18-36-16,-17-17 16,17-1-16,-17 1 0,53-18 15,-54 0-15,18-18 16,-17 1-16,0-1 15,-18-35 1,0 35-16,-18-17 0,-17-18 16,-18 0-1,18 36-15,-1-1 0,-52 0 16,53 36 0,35 17-1,18 18 1,34-17-16,-16-19 15,17 1 1,-18-18-16,0 0 0,18-18 16,-35 18-16,-1-35 15,-17 17-15</inkml:trace>
  <inkml:trace contextRef="#ctx0" brushRef="#br0" timeOffset="127118.4798">1323 6703 0,'18'0'32,"-1"0"-32,1 0 15,35-18-15,-36 18 16,19-17-1,-19 17-15,-17-18 0</inkml:trace>
  <inkml:trace contextRef="#ctx0" brushRef="#br0" timeOffset="127296.905">1411 6562 0,'0'35'15,"0"-17"-15,-18 35 16,18-18-16,0 0 16,0 36-16,0-54 15,18 19-15,-18-19 16,18-17 0</inkml:trace>
  <inkml:trace contextRef="#ctx0" brushRef="#br0" timeOffset="127662.6888">1640 6597 0,'0'0'16,"-17"18"-1,-1 17 1,1-17-16,-1 17 0,0 18 15,18-36-15,0 1 16,18 0-16,0-1 16,17-17-1,-35-17 1,0 34 15,-18 1-31,18 0 16,0 17-16,18-18 15,17 1 1,-35 0-16,18-18 16,35 0-1,-36 0-15,1-18 0,0 0 16</inkml:trace>
  <inkml:trace contextRef="#ctx0" brushRef="#br0" timeOffset="127947.6058">1676 6350 0,'0'18'15,"35"17"1,0-17-16,36 70 15,-36-35 1,0 0-16,1-18 0,-19 18 16,19-18-16,-19 18 0,-17 18 15,0-36-15,-17 35 16,-1-52-16,0 17 16,1 18-16,-1-35 15</inkml:trace>
  <inkml:trace contextRef="#ctx0" brushRef="#br0" timeOffset="128942.6001">4568 9772 0,'-17'-18'0,"-1"18"15,1 0-15,-19 0 16,1 0-16,17 0 0,-52-17 16,35 17-16</inkml:trace>
  <inkml:trace contextRef="#ctx0" brushRef="#br0" timeOffset="129094.5615">3581 9737 0,'0'0'0,"-18"0"16,0-18-16,1 18 15,-1 0-15,1 0 16</inkml:trace>
  <inkml:trace contextRef="#ctx0" brushRef="#br0" timeOffset="129349.4821">2928 9737 0,'0'0'0,"-18"0"0,1-18 16,-1 18-16,1-18 15,-1 18 1,0 0-16,1 0 16,-1 0-16,0 0 15,1 0 1,17-17-16,-18 17 15</inkml:trace>
  <inkml:trace contextRef="#ctx0" brushRef="#br0" timeOffset="129493.4615">2381 9719 0,'-17'0'0</inkml:trace>
  <inkml:trace contextRef="#ctx0" brushRef="#br0" timeOffset="129770.4103">2205 9772 0,'18'0'15,"-18"-18"1,17 18-16,-17-17 15,18 17-15,-1-18 0,-34 18 47,-1 0-31,36 0 0,17 0-1,-17 18-15,17-18 16,0 0-16,1 0 15,-19 17-15,18-17 0,-17 0 16,0 0-16,-1 0 16,-34 0-16</inkml:trace>
  <inkml:trace contextRef="#ctx0" brushRef="#br0" timeOffset="130433.2045">564 9507 0,'0'0'15,"-17"-35"-15,17 17 0,-35 1 16,17-1 0,0 18-16,1 0 0,-19 0 15,19 18-15,-1 17 16,0 0-1,1 1-15,17 52 16,0-35-16,17 53 16,1-53-16,0-1 15,-1-16-15,19 17 0,-19 0 16,-17-36-16,0 1 0</inkml:trace>
  <inkml:trace contextRef="#ctx0" brushRef="#br0" timeOffset="130567.8322">335 9913 0,'0'0'15,"53"0"-15,-18-18 0,-17 18 16,35 0-16,-35 0 16,17 0-1</inkml:trace>
  <inkml:trace contextRef="#ctx0" brushRef="#br0" timeOffset="130839.0709">723 9490 0,'-35'35'16,"70"-70"-16,-70 88 0,17-18 16,18 0-16,0 0 15,0 71-15,0-70 16,0 17-16,0-18 16,18 0-16,0 0 0,-1-17 0,36 17 15,-35-35-15,-1 0 16</inkml:trace>
  <inkml:trace contextRef="#ctx0" brushRef="#br0" timeOffset="131296.871">882 9560 0,'0'0'15,"-18"0"-15,1 18 16,17 0-16,-18-1 16,18 1-16,-18 35 15,18-18-15,0 36 16,0-36-16,36 18 16,-19-18-16,1-17 15,0-1-15,35 19 16,-36-36-16,1 0 0,17-18 15,-17 0-15,-1 18 0,1-53 16,-18 36-16,0-36 16,-18 18-16,1-1 15,-19 1-15,-16 0 16,34 17-16,-35 18 16,18 0-1,17 18-15,0 17 16,18 18-16,18-35 15,17 17 1,1-17-16,-1-18 16,-17 0-16,17 0 0,-18 0 15,19 0-15,-19 0 0,1 0 16,0 0-16</inkml:trace>
  <inkml:trace contextRef="#ctx0" brushRef="#br0" timeOffset="131544.7866">1199 9754 0,'18'0'15,"0"0"1,-1 0 0,1 0-1,0-17-15,-1 17 16,19-18-16</inkml:trace>
  <inkml:trace contextRef="#ctx0" brushRef="#br0" timeOffset="132006.1956">1552 9560 0,'-17'0'32,"-19"18"-17,19 0-15,-19-1 16,36 1-16,-17-18 16,17 17-16,0 19 15,0-19 1,17-17-16,1 0 15,0 0-15,-1 0 0,19 0 16,-36 18 0,-18 0-1,18-1-15,-35 19 16,35-19 0,-18 19-16,18-19 15,35 1-15,-17-1 16,0-17-16,-1 0 0,36-17 15,-35 17-15,-1-18 16,1 18-16,0-17 16</inkml:trace>
  <inkml:trace contextRef="#ctx0" brushRef="#br0" timeOffset="132262.5109">1658 9331 0,'35'35'16,"-70"-70"-16,88 88 16,0 35-16,-18-53 15,-17 18-15,-1-17 0,19 16 16,-19 1-16,-17-17 0,18 17 15,-18-18-15,0 18 16,-35 35-16,17-53 16,-17 1-16</inkml:trace>
  <inkml:trace contextRef="#ctx0" brushRef="#br0" timeOffset="135353.8995">8378 7567 0,'0'-18'16,"18"1"0,0-1-16,-1 1 15,-17-1-15,0-17 16,0 17-16,-17 0 15,-19 1-15,19 17 16,-18 0-16,17 17 0,-35 19 16,35-1-16,1 18 15,17 53 1,35 52 0,53-16-1,-53-72 1,1-35-16,-36-17 15</inkml:trace>
  <inkml:trace contextRef="#ctx0" brushRef="#br0" timeOffset="135475.8391">8184 7938 0,'0'0'0,"18"0"0,17-18 16,1 18-16,-1-18 15,0 18-15,18 0 16,-18 0-16,1 0 15,-19 0-15</inkml:trace>
  <inkml:trace contextRef="#ctx0" brushRef="#br0" timeOffset="135710.6786">8590 7514 0,'0'0'16,"0"88"-16,0-52 0,0 17 0,0 35 15,18-35-15,-1 17 16,19-52 0,-19 17-16,1-17 0,17-1 15,-17 1-15,17-18 16</inkml:trace>
  <inkml:trace contextRef="#ctx0" brushRef="#br0" timeOffset="136122.1044">8890 7638 0,'0'0'0,"-18"0"0,1 17 16,17 1-16,-18 0 15,18 17-15,0 0 16,0 53-16,0-52 16,0-1-16,18 0 0,-1 0 15,1-17-15,17-18 0,1 18 16,34-36 0,-52 18-16,35-35 15,-18 17-15,-35-17 16,18 17-16,-18 1 0,-18-36 15,0 17-15,-35-34 16,18 35-16,-53-18 16,53 53-16,-1 0 15,19 17-15,-1 36 16,36-18-16,-1-17 16,36 53-16,-17-54 15,52 19-15,-53-36 16,36 0-1,-54 0-15,1 0 0,17 0 16</inkml:trace>
  <inkml:trace contextRef="#ctx0" brushRef="#br0" timeOffset="136322.1987">9278 7796 0,'35'-17'16,"-17"17"-1,35-18-15,-18 18 16,18 0-16,-35 0 16,-18-18-16</inkml:trace>
  <inkml:trace contextRef="#ctx0" brushRef="#br0" timeOffset="136511.3838">9366 7655 0,'0'53'15,"0"-106"-15,0 159 0,18-71 16,-18 36-16,0-36 15,18-17-15,-1 0 0,1 17 16,-1-35-16,1 0 16</inkml:trace>
  <inkml:trace contextRef="#ctx0" brushRef="#br0" timeOffset="136888.9477">9754 7638 0,'18'0'15,"-36"0"1,-17 35 0,17-17-16,1 34 15,17-34-15,0 0 16,0-1-1,17-17-15,1 0 0,0 0 16,-1 0 0,-17 18-16,-17 0 15,-1-1 1,18 1 0,0 0-16,0-1 15,18 1-15,-1-18 0,1 0 16,17 0-1,-17 0-15,0-18 16,-1 1-16</inkml:trace>
  <inkml:trace contextRef="#ctx0" brushRef="#br0" timeOffset="137129.2234">9860 7444 0,'35'0'0,"-70"0"0,88 0 15,-18 53-15,1 35 16,-19-53-16,1 18 16,17 53-1,-35-71-15,0 0 0,0 1 16,0-1-16,0 0 0,0-17 15,0-1-15,-17 1 0,-1-18 16</inkml:trace>
  <inkml:trace contextRef="#ctx0" brushRef="#br0" timeOffset="137312.7555">10336 7867 0,'0'0'0,"18"0"0,35 0 16,-35 0-16,-1 0 16</inkml:trace>
  <inkml:trace contextRef="#ctx0" brushRef="#br0" timeOffset="137890.6183">10848 7585 0,'0'-18'15,"0"0"1</inkml:trace>
  <inkml:trace contextRef="#ctx0" brushRef="#br0" timeOffset="138162.9694">10848 7585 0,'0'-71'16,"-18"54"-16,18-1 15,-17 0 1,-1 1-16,0 17 16,1 0-16,-1 0 15,0 0-15,18 17 16,-17 19-16,-1 16 16,18 19-1,0-36-15,35 53 16,-35-52-16,18-1 0,35 36 15,-35-54-15,35 19 16,-53-19-16,17-17 16,-17 18-16,-17-18 15,-1 0 1</inkml:trace>
  <inkml:trace contextRef="#ctx0" brushRef="#br0" timeOffset="138295.8148">10636 7832 0,'0'0'16,"36"0"-16,-1 0 0,35-18 16,-34 18-16,-1 0 15,0 0-15,0 0 0,1 0 16</inkml:trace>
  <inkml:trace contextRef="#ctx0" brushRef="#br0" timeOffset="138541.9849">11060 7461 0,'-18'36'15,"0"-19"-15,18 54 16,0 35-1,18-71-15,0 18 16,17 35-16,-17-53 16,-1-17-16,36 35 15,0-36 1,-35-17-16</inkml:trace>
  <inkml:trace contextRef="#ctx0" brushRef="#br0" timeOffset="138946.6835">11324 7673 0,'-17'-18'16,"17"36"-16,-18 17 16,18 0-16,0 1 15,0-1-15,0 18 0,35 18 16,-17-54-16,17 36 15,0-53-15,18 18 16,-35-18-16,35-36 16,-36 19-16,1-36 15,0 35-15,-36-52 16,0 34-16,-17-34 16,0 35-1,-36-1-15,36 19 16,-18 17-16,36 17 15,-1 1-15,18 0 16,0 70 0,53-53-16,17 0 15,-34-35-15,-1 0 16,35 18-16,-34-36 16,-19 18-16,1-17 15,-18-1-15</inkml:trace>
  <inkml:trace contextRef="#ctx0" brushRef="#br0" timeOffset="139163.1635">11748 7814 0,'17'0'15,"1"0"-15,-1 0 16,19 0 0,-19-18-16,19 18 15,-19 0-15,-17-17 16</inkml:trace>
  <inkml:trace contextRef="#ctx0" brushRef="#br0" timeOffset="139547.5155">12083 7655 0,'0'0'16,"-18"0"-1,0 36 1,1-36-16,17 35 15,0-18-15,0 1 16,0 0-16,17-1 16,1 1-16,0-18 15,-36 0 1,0 0 0,1 18-16,-1-1 15,18 1-15,-18-18 0,18 35 16,0-17-1,18 0-15,0-18 16,17 17-16,0-17 16,1-17-16,-19 17 15,1-36 1,-18 19-16</inkml:trace>
  <inkml:trace contextRef="#ctx0" brushRef="#br0" timeOffset="139831.8283">12241 7408 0,'0'0'16,"0"-17"-16,18 17 0,0 17 15,17 36 1,-17-17-16,17-1 0,-17 0 15,34 36-15,-52-36 16,18 0-16,0 36 16,-18-36-16,-18 36 15,0-36-15,18 0 16,-35 18-16,18-18 16,-19 1-16,36-19 15,-17 19-15</inkml:trace>
  <inkml:trace contextRef="#ctx0" brushRef="#br0" timeOffset="142411.6292">4833 11483 0,'18'0'31,"17"-18"-15,0 18-16,36 0 16,-18 0-16,0 0 15,70 0 1,-70 18-16,71-18 15,-72 0-15,37-18 16,-72 18-16,19 0 16,-54 0-1,-17 0 1</inkml:trace>
  <inkml:trace contextRef="#ctx0" brushRef="#br0" timeOffset="142684.7373">5450 11324 0,'36'18'16,"-19"-18"-16,36 17 16,-17-17-16,34 18 15,-52-18 1,17 18-16,-17-18 0,-18 17 15,0 1-15,0 0 16,-18-1-16,0 1 16,-17 0-16,17-18 15,-17 17-15,18-17 0,-1 18 16,0-18 0</inkml:trace>
  <inkml:trace contextRef="#ctx0" brushRef="#br0" timeOffset="143179.1239">4904 11342 0,'-18'0'47,"-17"17"-32,17 1 1,-17 17-16,17-17 15,1 17-15,-1-17 16,18 0-16,0-1 16,0 1-16,53-1 15,-18-17-15,53 0 16,-52 18-16,-1-18 16</inkml:trace>
  <inkml:trace contextRef="#ctx0" brushRef="#br0" timeOffset="143814.0902">6015 11430 0,'-18'0'15,"36"0"-15,-18 0 32,35 18-32,-17-18 15,17 0-15,53 0 16,-52 0-16,-1 0 0,0 17 15,53-17 1,-52 0-16,-1 0 0,0 0 16,0 0-16,1-17 0,-19 17 15,19-18-15,-36 0 16</inkml:trace>
  <inkml:trace contextRef="#ctx0" brushRef="#br0" timeOffset="144108.6481">6562 11324 0,'17'18'15,"-17"-1"-15,18-17 0,35 18 16,-18-18-16,18 0 15,-18 18-15,-17-18 16,0 0-16,-1 0 16,1 0-16,-18 17 15,-18-17-15,1 0 16,-1 18 0,0-18-16,18 18 0</inkml:trace>
  <inkml:trace contextRef="#ctx0" brushRef="#br0" timeOffset="144692.2425">6068 11307 0,'-18'0'15,"1"0"-15,-1 0 16,0 17-16,-17 1 15,0-1-15,17 1 16,0 0-16,18-1 16,0 1-1,18 0-15,17-1 0,-17-17 16,0 0-16,35 18 16,-18 0-16,-18-18 0</inkml:trace>
  <inkml:trace contextRef="#ctx0" brushRef="#br0" timeOffset="145196.8477">6368 11448 0,'0'0'15,"-18"0"-15,0 0 16,18-18 0,18 18-1,0 0-15,-1 0 0,1 0 16,17 0-16,18-18 16,-18 18-16,54 0 15,-54 18-15,18-18 16,-18 18-16,-17-18 15,17 0-15,-17 0 0,35 0 16,-36 0 0,1 0-16,-18-18 15,0 0-15,0 1 16,-18-1 0</inkml:trace>
  <inkml:trace contextRef="#ctx0" brushRef="#br0" timeOffset="145471.2646">6773 11289 0,'0'18'16,"0"-36"-16,0 53 0,0-17 15,18-18-15,17 17 16,1 1-16,16-18 15,-34 18-15,35-18 16,-35 17-16,-1-17 16,1 36-16,0-36 15,-18 17-15,-36 1 16,1 0-16,17-18 16,1 17-16,-19-17 0,19 0 0,-18 18 15,17-18 1,-17 0-16</inkml:trace>
  <inkml:trace contextRef="#ctx0" brushRef="#br0" timeOffset="145910.1596">6138 11342 0,'0'0'16,"-17"0"0,-1 0-1,0 17-15,1-17 16,-1 0-16,1 0 16,-1 0-16,0 0 0,1 18 15,17 0-15,35 17 16,-17 0-1,-1-17-15,36 17 16,-18 0-16,1-17 16,-19 0-16,1-18 0,-18 17 15</inkml:trace>
  <inkml:trace contextRef="#ctx0" brushRef="#br0" timeOffset="147000.5871">5398 10301 0,'0'-18'16,"17"18"0,18 0-16,1 0 15,17 18 1,-36 0-16,1-1 0,17 19 15,-17-19-15,-18 19 16,-18-19-16,1 19 16,-1-19-16,-17 1 15,17-1-15,0-17 16,18 18 0,18-18-16,0 18 15,17-18-15,-17 17 16,17-17-16,35 18 15,-52-18-15,0 18 16,-1-18-16,1 0 0</inkml:trace>
  <inkml:trace contextRef="#ctx0" brushRef="#br0" timeOffset="147994.9546">6033 10372 0,'17'0'0,"1"-18"32,-36 18-17,1 0-15,-1 0 16,-17 0-1,17 0-15,0 0 16,1 18-16,-1-1 16,0-17-1,18 18-15,18-18 16,-18 18-16,35-18 16,-35 17-16,18-17 15,0 0-15,-18 18 16,0 0-1,-18-18-15,0 17 16,18 1-16,-17-1 0,17 1 16,0 17-16,0-17 15,17 17 1,19 1-16,-19-19 16,1-17-16,35 18 15,-36-18-15,1 0 0,17-18 16,-52 18 15</inkml:trace>
  <inkml:trace contextRef="#ctx0" brushRef="#br0" timeOffset="164055.0141">8361 8467 0,'0'-18'31,"35"18"-31,-17 0 16,17 0-16,0 0 16,18 0-16,-17 0 0,16 0 0,72 0 15,-54 0-15,107 18 16,-89-18-1,0 17-15,124-17 16,-89 0-16,1 18 16,17-18-16,0 0 0,0 0 0,18 0 15,141 18 1,-159-18-16,-18 17 0,1-17 16,-18 0-16,88 0 15,-106 0-15,0 0 0,141-17 16,-140-1-1,-19 0 1,-52 1 0,-1 17-16,-34 0 15,-18 0 1</inkml:trace>
  <inkml:trace contextRef="#ctx0" brushRef="#br0" timeOffset="164362.141">11748 8326 0,'35'17'15,"0"-17"-15,0 0 16,1 0 0,-1 18-16,-17-18 0,34 17 15,-34 1-15,17 17 16,-35-17-16,0 17 16,-17-35-16,-1 18 15,-17 0-15,0-18 16,-1 17-16,1-17 0,-18 18 15,35 0-15</inkml:trace>
  <inkml:trace contextRef="#ctx0" brushRef="#br0" timeOffset="165073.1541">8555 8308 0,'-18'0'0,"1"0"16,-36 18-16,35-1 15,-35 18 1,35-17-16,1 0 16,-1-1-16,18 1 0,0 0 15,18-1-15,17 19 16,36-19 0,-36 1-16,36 0 15</inkml:trace>
  <inkml:trace contextRef="#ctx0" brushRef="#br0" timeOffset="166914.0543">16475 4180 0,'0'-70'16,"0"140"-16,-18-175 0,0 34 15,1 36-15,-36-1 16,18 36-16,-1 18 16,1 0-16,0 35 0,0 70 15,17-35-15,0 89 16,18-89-16,18 71 15,0-106-15,-1 0 16,1-1-16,-1-16 0,19 17 16,-36-36-1,0 1 1,0-36-16</inkml:trace>
  <inkml:trace contextRef="#ctx0" brushRef="#br0" timeOffset="167025.6894">16087 4692 0,'0'0'15,"17"-18"-15,1 1 0,35 17 16,-18 0-16,53 17 16,-52-17-16,17 0 15,-18 0-15</inkml:trace>
  <inkml:trace contextRef="#ctx0" brushRef="#br0" timeOffset="167247.9319">16739 4198 0,'0'0'15,"-17"0"-15,-1 18 0,0 52 16,1 1-16,17-18 16,0 17-16,0 54 15,0-54-15,35 36 16,-17-71-16,35 36 15,17-36 1,-52-35-16</inkml:trace>
  <inkml:trace contextRef="#ctx0" brushRef="#br0" timeOffset="167620.2746">17074 4427 0,'-35'18'16,"70"-36"-16,-87 54 0,34-1 16,18 53-16,0-35 15,0 53-15,18-71 16,52 36-16,-35-54 16,1 1-16,52-18 15,-35-18-15,17-17 16,-34 0-16,-1-53 15,-35-1 1,0 36-16,-71-35 16,36 53-16,-53-36 15,35 71-15,-35 18 16,70 0-16,-17 70 16,17-53-16,36 36 15,17-36-15,36 18 16,-18-35-16,-18-18 15,18 0-15,0 0 0,-18 0 16</inkml:trace>
  <inkml:trace contextRef="#ctx0" brushRef="#br0" timeOffset="167805.5142">17604 4604 0,'0'0'16,"70"-18"-16,-52 18 0,17 0 16,18-18-1,-35 18-15,-1 0 16,-17-17-16,0-1 0,-17 18 16</inkml:trace>
  <inkml:trace contextRef="#ctx0" brushRef="#br0" timeOffset="167954.9261">17674 4445 0,'18'71'0,"-36"-142"0,36 177 15,-1-71-15,1 18 0,-18-18 16,18-17-16,-18 17 0,17-17 16,1 17-1,0-35-15</inkml:trace>
  <inkml:trace contextRef="#ctx0" brushRef="#br0" timeOffset="168310.1475">18098 4480 0,'17'-17'15,"1"17"-15,-36 0 31,1 17-31,-1 1 0,-17 35 16,17-36 0,18 1-1,0 0-15,18-1 16,-1-17 0,1 0-16,0 0 15,-18 18 1,-18 0-1,18-1-15,-18 1 16,18 0-16,18-1 16,0-17-16,34 18 15,-16-18-15,17 0 16,-36 0-16,36-18 16</inkml:trace>
  <inkml:trace contextRef="#ctx0" brushRef="#br0" timeOffset="168554.7136">18256 4039 0,'53'71'0,"-18"-18"16,36 70-16,-36-52 15,-17-1-15,0 1 0,-1 52 16,-17-70-16,0 0 16,-17 0-16,17-18 15,-18 1-15,0-19 16,1 19-16,-19-36 0,19 17 0,-1-17 16</inkml:trace>
  <inkml:trace contextRef="#ctx0" brushRef="#br0" timeOffset="168960.4873">18750 4657 0,'0'0'16,"18"0"-16,-1-18 16,36 18-16,-17-18 15,-1 18-15,0 0 16,-17-17-16</inkml:trace>
  <inkml:trace contextRef="#ctx0" brushRef="#br0" timeOffset="169534.6003">19808 4251 0,'18'-71'16,"-36"142"-16,36-194 0,-53 52 16,17 36-16,-35 17 15,18 18-15,-36 53 16,36 0 0,0 17-16,17-17 0,18 18 15,-17-1-15,34 72 16,1-90-16,17 72 15,-17-89-15,52 36 16,-34-36-16,-19-17 16,1-18-16,0 0 0,-36-18 15</inkml:trace>
  <inkml:trace contextRef="#ctx0" brushRef="#br0" timeOffset="169637.2784">19526 4692 0,'0'0'16,"18"0"-16,35 18 15,-18-18-15,71 0 16,-53 0-16,0 0 16</inkml:trace>
  <inkml:trace contextRef="#ctx0" brushRef="#br0" timeOffset="169857.7936">20144 4145 0,'-18'18'0,"18"70"15,-18-35-15,1 53 16,17-53-16,0 0 16,0-1-16,17 54 15,1-53-15,35 18 16,-18-54-16,-17 19 15,17-36-15</inkml:trace>
  <inkml:trace contextRef="#ctx0" brushRef="#br0" timeOffset="170245.9041">20443 4339 0,'-17'0'15,"-1"18"-15,1 52 16,-1-34-16,18 52 16,0-35-16,18 35 15,17-53-15,0 18 16,0-53-16,18 18 16,-17-18-1,-19-18-15,19 1 0,-19-19 16,1 19-16,-18-19 0,17 1 15,-34-36-15,-18 19 16,17 16-16,-35 1 0,18 17 16,-36-17-1,36 35-15,17 0 0,-17 35 16,35-17-16,0 17 16,53 18-16,-36-18 15,54 1-15,-18-19 16,18 1-16,-36-18 15,0 0-15,-17-18 16,-1 18-16</inkml:trace>
  <inkml:trace contextRef="#ctx0" brushRef="#br0" timeOffset="170436.3306">20884 4551 0,'18'0'16,"0"0"-16,17 0 16,-17 0-16,17 0 15,0 0-15,36 0 16,-54 0-16,1 0 16,0-18-16</inkml:trace>
  <inkml:trace contextRef="#ctx0" brushRef="#br0" timeOffset="170885.3144">21502 4339 0,'0'-17'15,"-35"17"1,-18 35 0,35 0-16,-35 18 15,35-18-15,18 18 16,18-35-16,17 17 15,-17-17-15,35-18 16,-35 0-16,-1 0 16,1-18-16,-1 18 0,-17-18 15,-17 18-15,-18 0 16,17 18-16,0 0 16,1 17-1,17-17-15,17-1 16,-17 1-16,36 0 0,16-1 15,-16-17-15,17 0 16,-18-17-16,0 17 0,-17-18 16</inkml:trace>
  <inkml:trace contextRef="#ctx0" brushRef="#br0" timeOffset="171140.3445">21643 4039 0,'18'18'16,"17"0"-16,0 17 0,0 18 15,36 35-15,-18-35 16,-18 0-16,18-18 0,-18 18 16,1 35-1,-19-35-15,-17 18 16,-17-54-16,-36 36 15,17-17-15,1-19 0,-18 1 16,0-1-16,-17 1 16</inkml:trace>
  <inkml:trace contextRef="#ctx0" brushRef="#br0" timeOffset="171986.2084">22366 5256 0,'-35'0'31,"17"0"-31,-52 0 16,34 0-16,-17 0 16,-70 18-1,70-18-15,-106 18 16,89-18-16,-124 0 15,88 0-15,-141-18 16,106 18-16,0 0 0,0 0 16,0 0-16,-1 0 0,-175 0 15,158 18-15,-176-1 16,159 1-16,-18 0 16,17-1-16,-17 1 15,-176 0-15,176-1 16,-194 1-16,211-18 15,-158 17 1,159-17-16,17 0 0,0 0 16,18 0-16,-141 0 15,158 0-15,-105 18 16,123-18-16,-70 18 16,88-1-16,-36-17 15,71 0-15,0 0 16,36-17-16,34 17 15</inkml:trace>
  <inkml:trace contextRef="#ctx0" brushRef="#br0" timeOffset="173432.2024">18662 5786 0,'-18'-18'15,"36"18"1,17-18-16,1 1 16,52 17-1,18 17-15,-71 1 16,0 17-16,-17-17 16,-18 35-16,-36-18 15,-16 36-15,34-36 16,-17 0-16,-1 0 0,19-17 15,-1 17-15,18-17 16,35 0 0,1-1-16,17-17 0,52 18 15,-69-18-15,52 18 16,-53-1-16,-17-17 16</inkml:trace>
  <inkml:trace contextRef="#ctx0" brushRef="#br0" timeOffset="174093.865">19808 5821 0,'0'0'15,"-17"0"-15,-1 0 0,-17 17 16,17 1-1,1 0-15,-1-1 0,0 1 16,1 0-16,-1 17 16,36-17-16,-1-1 15,19 1 1,-19-18-16,1 0 16,0 18-16,-36-18 31,0 17-31,1 1 15,-1-1-15,0 19 16,18-1 0,18-17-16,0-18 0,17 17 15,35 1-15,-17-18 16,-17-18-16,34 1 16,-52 17-16,0-18 0,-1 18 15,-34 0 1</inkml:trace>
  <inkml:trace contextRef="#ctx0" brushRef="#br0" timeOffset="174907.0209">5398 10830 0,'17'0'15,"1"0"-15,52 0 16,-17 0-1,18 0-15,70 0 16,-71 0-16,54 18 16,-53-18-16,17 0 15,-71 0-15</inkml:trace>
  <inkml:trace contextRef="#ctx0" brushRef="#br0" timeOffset="179262.4393">23901 5274 0,'0'-18'0,"0"1"16,0-1-16,17 0 15,1-17-15,0 0 16,17-18-16,-17 18 16,-1-1-16,1 19 15,-18-1-15,17 1 16,-17 34-16,0 54 15,0-18 1,0 52-16,18-69 16,0-1-16,35 0 15,-18-35-15,35-17 16,-52-1-16,17 0 16,-17 1-16,0-19 0,-1 1 0,19-35 15,-36 52 1,0-35-16,0 71 31,0-1-31,-18 19 0</inkml:trace>
  <inkml:trace contextRef="#ctx0" brushRef="#br0" timeOffset="179598.9595">24024 5644 0,'0'0'16,"-17"0"-16,17-17 16,17-36-16,1 18 15,17-36-15,-17 53 16,-1 1-16,1-1 16,0 1-1,-18 52 1,17 18-16,19 0 15,-1-36 1,-18-17-16,19 18 16,17-18-16,-36 0 15,19-35 1,-19 17-16,-17-17 0,18 17 16,-18 0-16,18-17 15,-1 53 1</inkml:trace>
  <inkml:trace contextRef="#ctx0" brushRef="#br0" timeOffset="180088.4279">25594 5256 0,'0'0'16,"-18"-70"-16,1 52 0,-36-17 16,18 35-1,-54 0-15,54 0 16,0 35-16,17-17 16,-17 35-16,35-18 0,35 18 15,0-18-15,-17-17 16,35 0-16,-35-18 15,52 0-15,-35 0 16,-17-18-16,0-17 16,-18 17-16,0 0 0,0 1 15,0-1-15,-18 18 16,18 18-16,0 17 16,0 18-16,18 17 15,17 72-15,-17-54 16,35 35-16,-36-70 15,1 0-15,0-18 0,-18 1 16,0-19-16,-18 1 16,-35-18-16,18 0 15,-54-35-15,37-1 16,-54-17-16,53 18 16,-18 17-16,18-17 15,-17 0-15,52 17 0,18-17 16</inkml:trace>
  <inkml:trace contextRef="#ctx0" brushRef="#br0" timeOffset="180383.5359">26194 4692 0,'-36'-71'0,"72"142"0,-89-159 15,18 88-15,-1 0 16,19 35-16,-1 18 16,-17 18-16,-1 87 0,36-52 15,0-18-15,0 0 16,18-17-16,0 0 0,17-18 15,18 52-15,-18-69 16,0-19-16,36 1 16</inkml:trace>
  <inkml:trace contextRef="#ctx0" brushRef="#br0" timeOffset="180800.0432">26617 4992 0,'0'0'16,"0"-53"-16,0 35 15,-18 18-15,1 0 16,-18 18-16,17 17 0,-35 71 16,53-53-1,0 17-15,0-17 0,35 53 16,1-53-16,34 0 15,-17-35-15,35-18 16,-53 0-16,18-36 16,-17 1-16,-19 0 15,-17-18-15,0 18 0,-17-18 16,-19 0-16,1 18 16,-18-1-16,-53 19 15,53 17-15,-17 17 16,35 19-16,35-19 15,0 54-15,53-18 16,-18-36-16,71 19 16,-53-36-16,52 0 15,-52 0-15,-17-18 16,-1 0-16,-17 1 16</inkml:trace>
  <inkml:trace contextRef="#ctx0" brushRef="#br0" timeOffset="181011.5933">26899 4639 0,'71'0'16,"-142"0"-16,195 18 0,-1 52 16,-70-17-16,35 0 15,-17 18-15,-18-1 0,0 1 16,-18 105-1,-35-88-15,0-17 0,-71 88 16,19-106-16,-72 52 16</inkml:trace>
  <inkml:trace contextRef="#ctx0" brushRef="#br0" timeOffset="185734.9066">4445 3616 0,'35'-35'15,"-70"70"-15,123-88 0,-35 53 16,124-18-16,-54 18 16,0 0-16,19 0 0,16 0 15,195 0-15,-159 0 16,229 0 0,-211 0-16,0-17 15,-36 17-15,18-18 0,88-17 16,-176 35-16,0-18 15</inkml:trace>
  <inkml:trace contextRef="#ctx0" brushRef="#br0" timeOffset="188930.4919">16792 7602 0,'0'18'32,"18"17"-17,0 18-15,-1-18 0,18 89 16,-35-71-16,18 0 15,0 70 1,-1 1 0,1-71-16,0-18 15,-1-35 1,1-18-16,-18 1 16</inkml:trace>
  <inkml:trace contextRef="#ctx0" brushRef="#br0" timeOffset="189213.757">17216 8008 0,'17'0'63</inkml:trace>
  <inkml:trace contextRef="#ctx0" brushRef="#br0" timeOffset="189637.7041">17674 7867 0,'0'-35'15,"0"70"-15,0-88 0,-17 53 16,-1 0-16,0 18 16,-17 35-16,17-36 15,18 19-15,-17 34 16,17-35-16,17 1 15,1-19-15,17 19 0,36-19 16,-36 1-16,53-36 16,-52 18-16,-1-35 15,0-18 1,-35 35-16,0-17 0,-35-18 16,-18 0-1,0 36-15,-18-1 16,36 0-16,18 18 15,-1 0-15,0 0 0,18 18 0,0 0 16,18-1 0,17 1-16</inkml:trace>
  <inkml:trace contextRef="#ctx0" brushRef="#br0" timeOffset="189855.1991">18168 7761 0,'0'0'15,"0"18"-15,18 35 16,-18 0-16,17 0 16,1 35-16,-18-35 15,35 52-15,-17-69 16,0-1-16,-18 0 0,0-17 15</inkml:trace>
  <inkml:trace contextRef="#ctx0" brushRef="#br0" timeOffset="190477.728">16193 7479 0,'0'0'16,"-18"18"-16,0-1 16,1 18-16,-1 18 0,18 18 15,-18-1-15,18 89 16,18-88-16,17 70 16,1-71-16,34 36 15,-17-70-15,53 34 16,-53-52-16,17-18 15</inkml:trace>
  <inkml:trace contextRef="#ctx0" brushRef="#br0" timeOffset="191017.4726">18380 7444 0,'0'0'0,"17"17"0,1 19 0,0-1 16,52 71 0,-35-53-16,36 88 15,-36-71-15,1 1 0,-1-1 16,0 54-16,-35-54 15,0 19-15,-17-37 16,-36 1 0,35-35-16,-17 0 0</inkml:trace>
  <inkml:trace contextRef="#ctx0" brushRef="#br0" timeOffset="191489.7919">18609 7232 0,'0'0'0,"18"0"0,-18-18 16,17 1-16,19 17 15,17-18-15,-36 18 16,18 0-16,-35 18 16,18-1-16,-18 1 0,0 0 15,-18 17 1,18-17-16,-17-18 15,17 17 1,17 1-16,1-1 16,17 1-16,1 17 15,-1 1-15,0-1 16,-17-17-16,-18-1 16,-18 18-16,1-17 15,-1-18-15,-17 0 0,17 18 16,-17-18-16,-18 0 15,35 0-15,1 0 0</inkml:trace>
  <inkml:trace contextRef="#ctx0" brushRef="#br0" timeOffset="192041.5848">19368 8114 0,'17'18'31,"36"-18"-31,-18 0 16,1 0-16,17 17 15,-18-17-15,18 18 0,-36-18 16</inkml:trace>
  <inkml:trace contextRef="#ctx0" brushRef="#br0" timeOffset="193074.2274">20902 7973 0,'0'0'0,"0"-35"0,0 17 16,-35 0-1,17 18-15,-17 0 16,17 18-16,-35 35 16,36-18-16,-1 53 15,18-35-15,35 35 16,1-52-16,34 34 16,-17-52-16,53-1 15,-71-17-15,36-35 16,-54 18-1,1-54-15,-18 36 16,0-18-16,-35-18 16,-18 1-16,18 52 15,17-17-15,-17 35 0,17-18 16,0 18-16,1 18 16,34 17-1,19-17-15</inkml:trace>
  <inkml:trace contextRef="#ctx0" brushRef="#br0" timeOffset="193224.4471">21396 8167 0,'18'0'31</inkml:trace>
  <inkml:trace contextRef="#ctx0" brushRef="#br0" timeOffset="193675.6189">21802 7990 0,'0'-35'16,"0"70"-16,-18-70 0,0 18 0,-35 17 15,36 0-15,-36 17 16,35 1-16,1-1 16,17 36-1,0-17-15,0-19 0,17 1 0,1 0 16,35 17-1,-36-35-15,19 0 0,-19 0 16,1 0-16,17-18 16,-35 1-16,18-19 0,-18 19 15,18-19-15,-18 19 16,0-19-16,0 1 0,0 18 16,-18 17-1,18 17 1,0 36-1,0-18-15,0 1 0,18 34 16,-18-35-16,17 36 16,1-36-16,-18 18 15,0-35-15,0 17 16</inkml:trace>
  <inkml:trace contextRef="#ctx0" brushRef="#br0" timeOffset="194075.5564">22225 7938 0,'0'0'15,"-53"0"-15,35 0 0,1 0 16,-36 35-16,35 0 15,18 0 1,0-17-16,0 17 0,36 1 16,-19-36-16,36 17 15,-35-17-15,17-17 16,-17-1-16,-18-35 16,17 35-1,-17-17-15,0 17 0,0 1 16,0-1-16,-17 18 0,17-17 15,0 34-15,0 1 16,0 35-16,17-18 16,1 36-16,-18-36 15,18 0-15,-1 0 16,18 18-16,-35-17 16,0-1-16,-17-35 15,-1 17-15</inkml:trace>
  <inkml:trace contextRef="#ctx0" brushRef="#br0" timeOffset="194536.9201">20338 7532 0,'-53'53'15,"35"-18"-15,18 18 16,0 88-16,18-53 15,35 71 1,-18-71-16,0 0 0,36-17 0,-18-18 16,105 53-16,-69-71 15,69 0 1</inkml:trace>
  <inkml:trace contextRef="#ctx0" brushRef="#br0" timeOffset="194959.8747">22278 7479 0,'0'0'16,"18"0"-16,-1 18 15,18 70 1,1-35-16,34 70 15,-52-70-15,53 88 16,-54-88-16,36 88 16,-53-88-16,0 0 15,18 0-15,-18 0 0,-18 17 16,18-34-16,-18-1 16,1-17-16,-1-18 15,1-18-15</inkml:trace>
  <inkml:trace contextRef="#ctx0" brushRef="#br0" timeOffset="195443.2802">22348 7232 0,'0'-18'15,"18"18"-15,35-17 16,0 17-1,35 0-15,-53 0 16,18 17-16,-35 1 16,-18 35-1,-18-35-15,1 17 16,-1 18-16,0-36 16,1 19-16,17-19 15,35 1 1,0 0-16,-17-18 15,17 17-15,-17-17 16,0 18-16,-1-1 0,-17 1 16,0 0-16,-17-18 0,-36 35 15,35-35-15,-53 18 16,36-18-16,-53 0 16,70 0-16</inkml:trace>
  <inkml:trace contextRef="#ctx0" brushRef="#br0" timeOffset="196412.6399">22983 8925 0,'0'0'0,"0"-17"0,-17 17 47,-1 0-31,1 17 0,-1-17-16,-35 18 15,35-18-15,-70 0 16,35 18-1,-88-18-15,71 17 16,-107 1-16,71-18 16,1 17-16,-1-17 0,-106 18 15,89-18-15,-142 18 16,124-1-16,0-17 16,-18 18-16,18 0 15,-194-1-15,176 1 16,-176 17-16,158-35 15,-193 36-15,194-36 16,-177 17-16,177 1 16,-177-18-1,194 0-15,-176 17 16,176-17-16,-141 0 16,159 0-16,-141 18 15,141 0-15,-106-1 16,141-17-16,0 18 15,-88 17-15,124-35 16,-54 36-16,71-36 16,36 0-16,-1 0 0,18 17 15,18-34-15</inkml:trace>
  <inkml:trace contextRef="#ctx0" brushRef="#br0" timeOffset="196978.2512">18486 9701 0,'0'0'16,"17"0"0,36 0-1,-18 0-15,54 18 16,-72-18-16,19 18 0,-19-1 15,-17 19-15,18-1 0,-36 35 16,-17-34-16,0 17 16,-1-18-16,1 0 15,35-17-15,0-1 16,0 1 0,71 0-16,-18-1 15,-18-17-15,18 18 0,0-18 16,17 0-16,-52 0 15</inkml:trace>
  <inkml:trace contextRef="#ctx0" brushRef="#br0" timeOffset="197478.798">19403 9596 0,'0'0'0,"-18"0"0,1 17 16,-1 1-16,-17 52 16,17-17-16,-17 71 15,17-54-15,0 36 16,36-53 0,17 35-16,1-70 15,34 17-15,-35-17 16,1-18-16,34-18 15</inkml:trace>
  <inkml:trace contextRef="#ctx0" brushRef="#br0" timeOffset="198296.1753">19950 9843 0,'0'-18'0,"-18"18"15,0 0 1,1 0-1,-1 18-15,-17 52 16,17-35-16,18 1 0,0-1 16,0 0-16,35 18 15,1-35-15,34 17 16,-34-35-16,52-18 16,-53 1-16,18-19 15,-35 1-15,-18 0 16,-18-18-16,0 35 15,-52-35 1,34 36-16,1 17 0,0-18 16,0 18-16,-1 0 15,19 18-15,34-1 16,1-17-16</inkml:trace>
  <inkml:trace contextRef="#ctx0" brushRef="#br0" timeOffset="198540.5499">20532 9984 0,'17'0'16,"-17"17"-1</inkml:trace>
  <inkml:trace contextRef="#ctx0" brushRef="#br0" timeOffset="198947.0134">20832 9860 0,'0'0'16,"0"-17"-16,0-1 15,-18 18 1,0 18-16,1-1 16,-1 36-16,18-18 15,0 1-15,0-1 0,18 0 16,35 36 0,-36-54-16,54 1 15,-54-18-15,54-18 16,-53 1-16,17-1 0,-18-35 15,-17 18-15,0-36 16,-17 36-16,-36 0 16,18 0-1,-1 17-15,19 18 16,17 18 0,17-1-1</inkml:trace>
  <inkml:trace contextRef="#ctx0" brushRef="#br0" timeOffset="199169.1218">21237 9843 0,'0'35'0,"0"-18"16,0 19-16,18 17 15,-18-18-15,18 35 16,-1-34-16,1 17 16,-1-36-16,1 1 15,0-18 1</inkml:trace>
  <inkml:trace contextRef="#ctx0" brushRef="#br0" timeOffset="199453.8847">21431 9560 0,'36'0'16,"-72"0"-16,107 18 0,-54 0 0,19 17 0,17 35 15,-36-17 1,1 0-16,17 53 16,-17-53-16,-1 18 0,-17 17 15,0-35-15,-17 35 16,-1-53-16,-17 36 16,17-36-16,-52 18 15</inkml:trace>
  <inkml:trace contextRef="#ctx0" brushRef="#br0" timeOffset="200126.0239">23671 8837 0,'36'18'16,"-19"-18"-16,36 0 15,-17 0-15,-1 0 0,18-18 16,17 18-1,-34 0-15,-19 0 0,1 0 0,-18 18 16</inkml:trace>
  <inkml:trace contextRef="#ctx0" brushRef="#br0" timeOffset="200271.9154">23901 9119 0,'88'18'0,"-176"-36"0,229 18 16,-35 0-16,-71-17 16,0 17-16,-17-18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2:47:04.35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25100 8449 0,'-35'-35'15,"70"70"-15,-70-88 0,88 18 16,-18 35 0,71-18-16,-53 18 15,-18 18-15,0-1 16,-17 1-16,0 35 15,-18-35-15,-18 35 16,0-18-16,1-17 16,-1 17-16,0-18 0,18 19 0,0-19 15,0 19-15,53 34 16,18 1 0,-36-36-16,0 0 15,1-17-15,-19 17 0,1 0 16,-71-17-1,18-18-15,-18 0 0,0 0 16,-18-18 0,1 1-16,52-1 15,1 1-15,52 17 16,0-18-16</inkml:trace>
  <inkml:trace contextRef="#ctx0" brushRef="#br0" timeOffset="162.5202">25929 8872 0,'18'0'47,"-1"0"-31</inkml:trace>
  <inkml:trace contextRef="#ctx0" brushRef="#br0" timeOffset="785.4139">26670 8590 0,'-18'-17'15,"36"34"-15,-53-34 16,17-1-16,-17 18 15,0 18-15,17-1 0,0-17 16,-17 53 0,17-18-16,1 1 0,17-1 15,17 53-15,36-17 16,0-36-16,-18-17 16,18-1-16,-17 1 15,17-18-15,-18 0 0,0 0 16,36-35-16,-54-36 15,-17 36 1,0-1-16,0-16 0,-53-19 16,18 36-16,-53-36 15,53 54-15,-18-1 16,17 18-16,19 18 16,17-1-16,17 1 15,19-1 1</inkml:trace>
  <inkml:trace contextRef="#ctx0" brushRef="#br0" timeOffset="1259.4918">27340 8555 0,'-53'0'16,"106"0"-16,-123 18 0,52-1 15,-17 18-15,35 1 16,-18-1-16,18 36 16,0-36-16,18 0 15,35 36-15,17-36 16,-34-17-16,34-18 16,-17-18-1,0-17-15,-18-18 16,-35 17-16,0 1 0,0 0 15,-53-36 1,-141-34 15,177 105-15,17 17-16,17 1 16</inkml:trace>
  <inkml:trace contextRef="#ctx0" brushRef="#br0" timeOffset="1746.3747">27817 8661 0,'0'0'0,"-18"0"31,0 17-15,-17 36-1,17 18-15,18-36 16,0 0-16,18 1 0,0-1 16,35 18-1,-18-36-15,53-17 16,-35 0-16,35-35 16,-53 0-16,1 0 15,-1-18-15,-35 17 16,-35-34-16,-1 35 0,-52-1 15,35 19 1,-70 17-16,88 0 16,-1 0-16,19 17 15,-1 1-15,53 0 16,1-1-16</inkml:trace>
  <inkml:trace contextRef="#ctx0" brushRef="#br0" timeOffset="2118.043">28557 8520 0,'0'17'15,"0"19"1,0-1-16,0 53 15,0-53-15,0 18 16,0 0-16,0 0 0,0 53 16,18-71-1,-18 36-15,0-54 16,0 19-16</inkml:trace>
  <inkml:trace contextRef="#ctx0" brushRef="#br0" timeOffset="7628.6498">18997 11730 0,'0'0'16,"18"-35"-16,-18 17 15,-18-17-15,-35 17 16,18 18-1,-53 18-15,52-1 16,-34 54-16,35-36 16,-1 36-16,36-36 15,36 0-15,34 1 16,-35-36 0,54-18-16,-36 0 0,-18 1 15,0-1-15,0 0 0,-17-17 16,0 0-1,-18 0-15,0 52 16,-18 36 0,18-18-16,0 89 15,0-71-15,18 53 16,-1-54-16,19 37 16,-36-54-16,17 18 15,-17-35 1,-35-1-16,0-17 15,-1 0-15,1 0 0,-71-17 16,53 17-16,-35-36 16,53 36-16,0-17 15,17-1-15,36 0 16,17 18 0</inkml:trace>
  <inkml:trace contextRef="#ctx0" brushRef="#br0" timeOffset="7969.617">19597 11412 0,'0'0'15,"-18"-35"-15,18 17 16,-17 18-16,-1 18 0,0 53 16,1-18-16,17 17 0,0 1 15,0-1-15,0 1 16,0-1-16,0-17 15,17 0-15,1 0 0,35 35 16,-36-70-16,19 17 0,-1-35 16,18 0-16</inkml:trace>
  <inkml:trace contextRef="#ctx0" brushRef="#br0" timeOffset="9602.4226">20144 11624 0,'0'-35'16,"0"17"-1,-18 0-15,0 18 31,1 0-31,-1 18 0,0-18 16,1 18-16,-18 35 16,17-18-16,0 18 15,18-18-15,0 36 16,18-36-16,35 18 16,-18-35-16,0-1 15,18-17-15,0 0 16,-35-17-16,-1 17 15,1-53-15,0 35 16,-18-17-16,0 17 0,-36-52 16,-16 17-1,16 17-15,19 19 16,-19-19-16,1 36 0,0 0 16,-36 18-1,71 0-15,0 17 16,18 0-16,0-17 0,17 17 15,35 0-15,-34-35 16,17 18-16,-18-18 0,0 0 16,0 0-16,1-18 15,-19 18-15</inkml:trace>
  <inkml:trace contextRef="#ctx0" brushRef="#br0" timeOffset="9835.3321">20408 11342 0,'0'0'15,"71"106"-15,-1-18 16,-34-53-16,17 71 16,-36-71-1,1 53-15,-18-52 16,0-1-16,-18 0 0,-35 36 15,36-54-15,-19 1 16</inkml:trace>
  <inkml:trace contextRef="#ctx0" brushRef="#br0" timeOffset="10054.1664">21026 11642 0,'0'0'31,"70"0"-31,-52 0 0,-1 0 0</inkml:trace>
  <inkml:trace contextRef="#ctx0" brushRef="#br0" timeOffset="10183.8191">21131 11818 0,'36'0'0,"-72"0"0,107-18 0,-36 1 16,1 17-16,-1-18 15,0 18-15</inkml:trace>
  <inkml:trace contextRef="#ctx0" brushRef="#br0" timeOffset="10790.5819">21766 11377 0,'0'0'16,"36"-18"-1,34 1-15,-17 17 16,35 17-16,-35 1 16,0 35-16,-35-18 15,-18 1-15,0-19 16,0 18-16,-18-17 0,1 17 16,-19 1-16,19-1 15,17-17-15,0-1 16,17 19-1,19 16-15,-19-34 16,1 35-16,-18-35 16,0-1-16,0 1 0,-18 0 15,-35-1 1,18-17-16,0 0 0,-18 18 16,18-18-16,-1 0 0,19 0 15,-1 0-15,36 0 16</inkml:trace>
  <inkml:trace contextRef="#ctx0" brushRef="#br0" timeOffset="11298.8401">22772 11501 0,'0'0'31,"-106"35"-31,71-18 0,-1 19 0,19 17 16,-18 53-16,35-54 15,17 1-15,18 0 0,36 35 16,17-35 0,-35-35-16,0 0 15,53-18-15,-18-53 16,-53 17-16,1-34 16,-36 17-16,-18 18 15,-35-53-15,18 35 16,-71-18-1,53 53-15,-53 1 16,53 17-16,-35 53 16,53-18-16,35 36 15,17-36-15,36 35 16,0-52-16,0 0 16,53 17-16,-53-35 15,-18 0-15,0 0 0,1-18 16,17 1-16</inkml:trace>
  <inkml:trace contextRef="#ctx0" brushRef="#br0" timeOffset="11883.703">23213 11359 0,'0'-17'16,"0"34"-16,0-52 16,17 35-1,19 0-15,-19 18 16,1-1-16,0 19 16,-18-1-1,-18 0 1,0-35-16,1 18 15,17 0-15,17-18 16,19 0 0,-19 0-16,19 0 15,-19 0-15,1 0 0,-1 17 16,19 1-16,-36-1 16</inkml:trace>
  <inkml:trace contextRef="#ctx0" brushRef="#br0" timeOffset="12260.2927">24042 11642 0,'35'17'32,"0"-17"-32,1 0 0,-1 0 15,18 0-15,-18 0 0,0 0 16,1 0-16,-19 0 0</inkml:trace>
  <inkml:trace contextRef="#ctx0" brushRef="#br0" timeOffset="12380.7388">24201 11818 0,'0'0'15,"105"-18"-15,-69 18 0,17 0 16,-18 0 0</inkml:trace>
  <inkml:trace contextRef="#ctx0" brushRef="#br0" timeOffset="13050.9112">25312 11430 0,'-18'0'16,"36"0"-16,-1 0 16,54 18-1,-36-1-15,53 19 16,-35-1-16,-35 0 16,-18 0-1,0 1-15,-35-19 0,-1 36 16,19-35-16,-1 35 15,36 0 1,-1-36-16,19 36 16,17 0-1,-18-18-15,-35-17 16,-18 0-16,-17-18 16,0 17-16,-18-17 0,-18 18 15,-229 35 1,230-35-16,-1-18 15</inkml:trace>
  <inkml:trace contextRef="#ctx0" brushRef="#br0" timeOffset="18991.5096">15716 13159 0,'-70'-18'16,"140"36"-16,-176-18 16,89 17-16,-18 19 0,-1 16 15,36 37 1,0-54-16,36 18 16,-1-18-16,0-35 15,36 18-15,-36-18 16,18-36-16,-36 1 15,-17-18-15,0 18 16,-17-18-16,-18 35 16,17 1-16,0 17 15,1 0-15,-1 17 16,18 36-16,0-17 16,53-1-16,-18-17 15,71-1 1,-71-17-16,53-17 15,-70-1-15,0 0 16,-1 1-16,-34-1 16,17 36-1,0 17-15,0 0 16,17 124-16,1-71 16,0 0-16,-1 1 0,36 34 15,-17-70 1,-1-18-16,-18-17 0,1-18 15,-36-35 1,1-18-16,-1 0 0,1 0 16,-36-71-16,17 54 15,1-71-15,35 70 16,0-35-16,18 71 16,-1 35-16,19-18 15,-1 36-15,-17 0 0,17-1 16,-18 19-16,1 34 15,-18-35-15,-18-17 16,18 0-16,-35-1 0,0-17 16,0-17-16,17-1 0,0 0 15,1 1-15,17-19 16,0 1-16</inkml:trace>
  <inkml:trace contextRef="#ctx0" brushRef="#br0" timeOffset="19338.1021">16369 13406 0,'18'52'16,"-36"-104"-16,53 246 0,-17-124 16,-18-17-16,17 18 15,1-18-15,0-1 0,-1 19 16,-34-89 0,-19-52-1,1-18 1,0-36-16,17 54 15,18-19-15,18-52 16,17 106-16,18-18 16,0 53-16,-18 0 0,36 35 15,-54 1 1,1 17-16,-18 35 16,0-71-16,0 19 15,-18-19-15,1 1 0,-1-18 16,-35-18-16,53 1 15,-17-19-15,17-34 16,17 35-16,36-36 0,-35 36 16</inkml:trace>
  <inkml:trace contextRef="#ctx0" brushRef="#br0" timeOffset="19697.732">16722 13300 0,'0'88'31,"0"-176"-31,17 194 0,-17-71 0,18-18 16,0 1-16,-1-18 15,1-18 1,0 1-16,-18-18 16,17 17-16,-17 0 0,18-17 15,-18 17 1,0 36 0,17 0-16,-17 17 15,18-17 1,0-1-1,17-17-15,-17 0 16,-1-17 0,1-1-16,-36 0 15,18 1-15,-17-19 16,-1 19 0,0 17-16,18-18 15,18 18 1,0 18-1,-1-1 1</inkml:trace>
  <inkml:trace contextRef="#ctx0" brushRef="#br0" timeOffset="19877.5054">17110 13300 0,'0'0'31,"53"53"-31,-18-18 0,-17-17 0,17-1 16,0 18-16,-17-17 15,17 0-15,-17-18 0,-1 17 16,1-17-16</inkml:trace>
  <inkml:trace contextRef="#ctx0" brushRef="#br0" timeOffset="20015.4576">17304 13300 0,'0'0'0,"-18"17"0,0 19 15,-17 34-15,18-52 16,-1 52-16,18-52 16,0 17-16</inkml:trace>
  <inkml:trace contextRef="#ctx0" brushRef="#br0" timeOffset="20971.0242">18380 13406 0,'17'0'31,"1"17"-16,0-34-15,-1 17 16,19-18-16,-36-17 16,17-1-16,-17 19 15,-17-1-15,-1 0 16,0 1-16,1-1 0,-19 18 16,19 35-16,-1-17 15,0 70-15,18-52 16,18-1-16,0 0 0,52 18 15,-17-35 1,0-18-16,-18 17 0,54-17 16,-72-17-16,19-1 15,-1-17-15,-35-1 16,0 19-16,0-1 16,0 1-1,0 34-15,0 36 16,17-35-16,1 17 15,0-17-15,17-1 16,-35-34 15,-18-19-15,18 19-16,0-19 0,0 19 16,18-36-16,-18 35 15,35-17-15,-17 17 16,0 18-16,17 0 15,-35 18-15,17 0 16,1-1-16,-18 19 16,0-1-1,0-18 1,0 1 0,0 0-1,0-1-15,18 1 16,17 17-1,-17-35 1,17 0-16,-17 0 16,17 0-1,-18-17-15,1-19 16,-18-17 0,-18 36-16,1-1 15,-1 1-15,-17-1 16,35 0-16,-18 18 15,18 18 1,36-18 0</inkml:trace>
  <inkml:trace contextRef="#ctx0" brushRef="#br0" timeOffset="21233.4761">19315 13547 0,'-18'-36'32,"18"-17"-32,-18 18 15,18-18 1,18 53-16,0-17 0,-1 17 15,36 0-15,-35 0 16,17 17-16,-17 1 0,-1 0 16,1-18-16,35 17 15</inkml:trace>
  <inkml:trace contextRef="#ctx0" brushRef="#br0" timeOffset="21433.8243">19808 13088 0,'0'0'0,"0"18"15,0-1-15,18 1 16,-18 0-16,0-1 0,18-17 15</inkml:trace>
  <inkml:trace contextRef="#ctx0" brushRef="#br0" timeOffset="21536.4347">19879 13370 0,'0'18'0</inkml:trace>
  <inkml:trace contextRef="#ctx0" brushRef="#br0" timeOffset="21976.1217">18856 13370 0,'0'0'0,"18"0"16,-18 18-16,0 0 15,17 17-15,1 0 16,-18-17-16,18 17 16,-18-17-16,0-1 0,17 1 15</inkml:trace>
  <inkml:trace contextRef="#ctx0" brushRef="#br0" timeOffset="22651.0748">21414 13176 0,'0'-17'15,"-18"-1"1,0 18-16,-17 18 16,17-1-1,1 19-15,-1 16 0,1 37 16,17-1-16,17-53 16,18-17-16,18 17 15,36-35 1,-54-18-16,35-35 15,-52 18-15,-18 0 0,18 0 16,-36-36-16,0 53 16,-52-34-1,-1 52-15,36 0 16,0 17-16,17 1 16,36 35-16,-1-36 15,19 1-15</inkml:trace>
  <inkml:trace contextRef="#ctx0" brushRef="#br0" timeOffset="23011.5933">22049 13335 0,'0'0'0,"17"18"15,1-1 1,-18 1 0,18-18-16,-18 18 31,0-36-15</inkml:trace>
  <inkml:trace contextRef="#ctx0" brushRef="#br0" timeOffset="23683.8495">22613 13264 0,'0'-17'16,"0"34"-16,0-52 0,-18 18 16,1 17-1,-1 17 1,-35 54-16,36 17 16,17 0-1,17-17-15,36-18 16,35-36-1,1-34-15,-54-1 16,18-17-16,-36 17 16,19-17-16,-19-18 0,-17-18 15,-17 36-15,-1 17 16,-17-17-16,-1 17 0,-52 1 16,35 34-1,18 1-15,17 17 16,36 18-1,17-53-15</inkml:trace>
  <inkml:trace contextRef="#ctx0" brushRef="#br0" timeOffset="24012.8253">23142 13282 0,'0'0'16,"-17"18"-16,-1-1 0,18 1 16,0 35-1,18 17-15,-1-34 16,19-1-16,-19-17 16,18-1-16,1-17 15,-19 0-15,19 0 0,17-35 16,-18 0-16,-18-18 15,-17 0 1,-35-18-16,0 54 16,-18-1-16,18 0 15,-18 18 1,35 0 0,18 18-16,18-18 15</inkml:trace>
  <inkml:trace contextRef="#ctx0" brushRef="#br0" timeOffset="24644.1074">23777 13282 0,'0'-18'16,"18"18"-16,-18-17 47,-18 17-32,-17 35 1,17 0-16,1 1 16,17-19-16,0 19 15,0-19-15,17 36 16,1-35-16,35 17 16,-35-35-1,52 18-15,-52-18 16,17-18-16,-17 0 0,35-17 15,-36-35 1,-17 52-16,0-17 0,-17 17 16,-54-35-16,36 35 15,-1 1-15,1 17 0,-18 0 16,-17 17 0,52 1-16,18 0 15</inkml:trace>
  <inkml:trace contextRef="#ctx0" brushRef="#br0" timeOffset="25110.726">24377 13176 0,'0'18'31,"18"35"-15,-18 0-1,17 17 1,1-17-16,0-18 0,-18 18 16,17-17-16,1-1 0,-18 0 15,0 1-15,0-1 16</inkml:trace>
  <inkml:trace contextRef="#ctx0" brushRef="#br0" timeOffset="32065.3928">17321 14164 0,'-35'18'0,"17"17"16,1 88-16,-1-52 16,18 17-16,18 53 15,17-70-15,18 52 16,-18-70-16,54 0 15,-72-35-15,18-1 16</inkml:trace>
  <inkml:trace contextRef="#ctx0" brushRef="#br0" timeOffset="32405.0997">17657 14799 0,'0'0'0,"17"71"0,1-1 15,-1 1-15,1-1 0,0 36 16,-1-71 0,-17 18-1,0-70-15,-17-72 16,17 37-16,-18-72 16,18 54-16,0-72 15,0 54 1,0 35-16,35-53 15,1 89-15,-19 17 0,36 0 16,-35 17-16,-1 54 16,-17-36-16,-17 18 15,-1-18-15,-17 36 16,0-53-16,17-18 16,0 17-16,18-34 15,0-19 1</inkml:trace>
  <inkml:trace contextRef="#ctx0" brushRef="#br0" timeOffset="32966.6827">18045 14658 0,'-18'53'0,"36"-106"0,-36 141 16,-17-53-16,17-17 15,18-36 1,0-35-1,0 36-15,35-36 16,-35 18-16,18-1 16,0 19-16,-1 17 15,1 17 1,0 1 0,-1 0-16,1-1 0,-1-17 15,1 18-15,0-18 0,-1 0 16,1-18-16,0 1 15,-1-19-15,-17 19 16,0-1 0,0 0-16,-17 18 15,-1 0-15,18 18 16,-18 17-16,18-17 16,0 35-16,0-35 15,0-1-15,36 1 16,-1-1-16,18-17 15,-36 0-15,19-17 16,-19 17-16,1 0 16,0 0-1,-18 17 1,17-17 0,1 0-16,0 0 15,-1 0-15,-17-17 16,0-1-16,0 1 15,0-19-15,0 19 16,0-19 0,0 19-16,0-1 15</inkml:trace>
  <inkml:trace contextRef="#ctx0" brushRef="#br0" timeOffset="33413.6236">19861 14552 0,'0'0'0,"-17"-18"16,-1-17-16,0 35 16,1 0-1,17 18-15,0 35 16,17-18-16,1 0 15,17 1-15,1-19 0,34 36 16,-52-35-16,0-1 16,-18 1-16,-53-18 15,35 0 1,-70 0-16,52-18 16,1 18-16,-18-17 15,18-1-15,35 0 16</inkml:trace>
  <inkml:trace contextRef="#ctx0" brushRef="#br0" timeOffset="33740.1224">20144 14076 0,'0'35'15,"17"71"1,-17-35-16,18 70 15,0-53-15,-18-18 16,17 1-16,1 35 16,-18-71-16,17 0 15,-17-17-15,18-18 0,-18-18 16</inkml:trace>
  <inkml:trace contextRef="#ctx0" brushRef="#br0" timeOffset="33879.2197">20391 14570 0,'0'0'0,"0"70"16,0-34-16,17 34 15,1-52 1,-1 17-16,1-35 16</inkml:trace>
  <inkml:trace contextRef="#ctx0" brushRef="#br0" timeOffset="34012.5498">20391 14393 0,'17'0'16,"1"18"0,-1 0-16</inkml:trace>
  <inkml:trace contextRef="#ctx0" brushRef="#br0" timeOffset="34523.0719">20567 14517 0,'0'53'0,"0"-106"0,-18 141 16,18 0-16,0-70 15,36 35-15,-19-36 16,19-17-1,-19-17-15,1-1 0,17-17 16,-17 0-16,-18-1 16,17 1-16,1 0 0,-18-18 0,0 0 15,0 0-15,0-53 16,0 71-16,-18-18 16,18 35-16,-35 18 15,35 18-15,-35 53 16,35-36-16,0 88 15,0-70-15,35 71 16,0-71-16,-17-1 16,17-16-16,1-1 0,16 0 15,19-17 1,0-18-16,-36-18 16,-18-17-16,1 17 0,-18-17 15,0-35-15,-18 34 16,-34-34-16,34 52 15,-17 0 1,35 36-16,-18 17 16,18 1-16,35 52 15,1-53-15,34 18 16,-17-35-16,53-1 16,-71 1-16,36-18 15</inkml:trace>
  <inkml:trace contextRef="#ctx0" brushRef="#br0" timeOffset="39561.1768">21625 14376 0,'0'-18'15,"18"18"1,0 0-16,-1 18 15,1-18-15,-1 17 16</inkml:trace>
  <inkml:trace contextRef="#ctx0" brushRef="#br0" timeOffset="39678.4098">21713 14605 0,'0'0'0,"18"0"16,0 0-1</inkml:trace>
  <inkml:trace contextRef="#ctx0" brushRef="#br0" timeOffset="40067.8826">22595 14323 0,'0'0'16,"18"-18"-16,0 18 15,-1 18-15,-17-1 16,0 1 0,18 0-16,-18-1 0,-18 1 15,18 17-15,0-17 0,0 17 16,0-17-16,18 17 15,-18-17-15,18-1 16,-1 1-16,1 17 16,0-17-16,-1 0 15,-17-1-15,-17 18 16,-1-17-16,-35 0 16,18-1-1,-18 1-15,35-18 16,-17 18-16,17-18 15,18-18-15,18 0 16</inkml:trace>
  <inkml:trace contextRef="#ctx0" brushRef="#br0" timeOffset="40251.0415">23001 14693 0,'18'0'16</inkml:trace>
  <inkml:trace contextRef="#ctx0" brushRef="#br0" timeOffset="41275.5707">23548 14411 0,'-35'0'16,"17"18"-16,0-1 15,1 36-15,-1-35 16,18 17-16,0 0 16,35 54-1,1-54-15,17-18 16,-18-17-16,0 0 0,0 0 15,-17-17-15,17-18 16,-35-1-16,0-17 16,-35 18-16,-36-18 15,36 36-15,0-1 0,-18 0 16,35 18-16,1 0 16,34 0-1</inkml:trace>
  <inkml:trace contextRef="#ctx0" brushRef="#br0" timeOffset="41619.3158">23795 14376 0,'35'0'15,"-70"0"-15,88 0 0,-36 0 0,1 0 16,17 17-16,1 1 15,-36 0-15,17-1 16,-17 1-16,0 0 0,-35 17 16,17-18-16,1 1 15,-1 0-15,36 17 16,-1-35 0,19 35-16,-19-17 15,19 17-15,-19-17 16,-17 17-16,0-17 15,-35 17 1,17-35-16,1 0 0,-36 0 16,17 0-1,19 0-15,17-18 16,17 18-16</inkml:trace>
  <inkml:trace contextRef="#ctx0" brushRef="#br0" timeOffset="41953.0376">24342 14499 0,'-18'0'0,"36"0"0,-54 18 15,1 35-15,35-36 16,0 19-16,0-19 0,0 19 15,18-19-15,35 18 16,-18-35-16,36 18 16,-36-36-16,0 18 15,18-35-15,-35 18 16,-18-19-16,0 19 16,-18-19-16,-17 1 0,-1 17 15,-34-17 1,35 35-16,-18 0 15,53 18-15,0-1 16,17-17-16</inkml:trace>
  <inkml:trace contextRef="#ctx0" brushRef="#br0" timeOffset="42197.5986">24765 14323 0,'18'-18'15,"-18"36"-15,0 35 16,17-18-16,1 36 16,0-19-1,-18-16-15,17 52 16,1-35-16,-1 0 15,1-18-15,0 0 16,-1-17-16</inkml:trace>
  <inkml:trace contextRef="#ctx0" brushRef="#br0" timeOffset="42310.4102">25118 14834 0,'-18'0'31</inkml:trace>
  <inkml:trace contextRef="#ctx0" brushRef="#br0" timeOffset="42914.7873">22595 14305 0,'0'-17'31,"-17"17"-31,-1 0 31,1 0-15,-1 0-16,-17 0 0,-1 0 16,19 0-16,-19 17 15,19-17-15,-19 18 16</inkml:trace>
  <inkml:trace contextRef="#ctx0" brushRef="#br0" timeOffset="43866.5725">26423 14605 0,'18'0'15,"-1"0"-15,19 0 16,-19-18-16,19 1 16,-19 17-16,-17-18 15,0 0-15,0 1 16,-17-1-16,17 1 16,-36 17-16,19 0 15,-36 17-15,35 1 16,-17 17-1,17-17-15,18 35 16,18-36-16,17 1 16,0 0-16,54-18 15,-54-18-15,35 0 16,-34 1-16,-1-1 16,-35 0-16,18 1 15,-36 17 1,18 17-1,0 19-15,18-1 16,17 0-16,-18-17 16,1-18-16,17 17 0,-17-17 15,0 18-15,-1-18 0,1-18 16,-18-17 0,0 18-16,0-19 0,-18-17 15,18 18 1,0 0-16,0 17 15,18 1-15,17-1 16,-17 18-16,0 18 16,-1-18-16,18 17 15,-17-17-15,0 18 16</inkml:trace>
  <inkml:trace contextRef="#ctx0" brushRef="#br0" timeOffset="44110.073">27111 14693 0,'-18'-17'16,"18"-1"-1,-17 0-15,-1-17 16,18 17-16,0-17 15,0 17-15,35-17 16,-35 18-16,36-1 16,-19 18-16,1 0 15,0 18-15,-1-18 0,-17 17 0</inkml:trace>
  <inkml:trace contextRef="#ctx0" brushRef="#br0" timeOffset="44378.4732">27252 14605 0,'0'0'0,"-18"18"16,18-1-16,0 1 0,36 0 16,-19-18-1,19 17-15,-19-17 0,19 0 0,-19-17 16,18-1-16,-17 18 15,-18-18-15,0 1 0,-18-36 16,-17 17 0,18 19-16,-19 17 15,19 0-15,17 17 16,17 1 0</inkml:trace>
  <inkml:trace contextRef="#ctx0" brushRef="#br0" timeOffset="44549.8249">27570 14693 0,'-18'-17'16,"18"-1"-16,-18 18 15,18-53-15,18 35 16,17-17-16,-17 17 16,35 18-1,-18 0-15,18 0 16,-35 18-16,17-18 15</inkml:trace>
  <inkml:trace contextRef="#ctx0" brushRef="#br0" timeOffset="44711.7373">28134 14252 0,'0'53'16,"0"-106"-16,0 124 16,0-36-16</inkml:trace>
  <inkml:trace contextRef="#ctx0" brushRef="#br0" timeOffset="44839.1941">28187 14552 0,'0'0'16,"18"35"-16,-18-17 16,17 0-16</inkml:trace>
  <inkml:trace contextRef="#ctx0" brushRef="#br0" timeOffset="45533.8719">28910 14270 0,'-35'0'0,"70"0"0,-88 0 16,18 53-1,17-36-15,-17 19 0,0 52 16,17-53-16,36 18 16,-1-35-16,36 17 15,0-35-15,53-18 16,-53 1-16,0-19 15,0 1-15,-18 0 16,18-53-16,-53 70 16,-18-52-16,-17 52 15,-35 0-15,34 18 16,-34 18-16,52 0 16,-17 17-1,35 0-15,35 0 16</inkml:trace>
  <inkml:trace contextRef="#ctx0" brushRef="#br0" timeOffset="45679.5299">29457 14482 0,'0'0'16,"0"17"30</inkml:trace>
  <inkml:trace contextRef="#ctx0" brushRef="#br0" timeOffset="46063.187">29827 14305 0,'-17'0'16,"34"0"-16,-52 0 0,17 0 0,1 18 0,-18 17 16,17 0-16,0 18 15,18-17-15,18 34 16,0-52-1,52 17-15,-17-17 16,-18-18-16,1 0 0,16 0 16,-16-18-16,-1 0 0,0-35 15,-35 36-15,0-18 16,0-1-16,-35 1 16,0 0-16,17 17 0,-52-35 15,17 36 1,35 17-16,0 0 15</inkml:trace>
  <inkml:trace contextRef="#ctx0" brushRef="#br0" timeOffset="46458.5891">30145 14199 0,'0'0'0,"35"0"0,0 0 15,1 0-15,-19 18 0,19-18 16,17 35 0,-36-17-16,1-18 15,-18 18-15,0 17 0,-18-18 16,-17 19-16,17-19 15,18 1 1,0 0-16,36-1 16,-19 1-1,18 17-15,-17-17 16,0-1-16,-18 1 16,-18 0-16,0-1 15,1 1-15,-1 0 16,1-18-16,-1 0 0,0 0 15,36 0 1,0 0 0</inkml:trace>
  <inkml:trace contextRef="#ctx0" brushRef="#br0" timeOffset="46830.2507">30727 13899 0,'18'0'15,"-36"0"-15,53 0 0,36 53 16,-18 0 0,53 71-16,-54-54 15,1 1-15,18 88 16,-53-89-16,-1 1 15,1-1-15,-18-17 0,-35 53 16,-1-71-16,1-17 16</inkml:trace>
  <inkml:trace contextRef="#ctx0" brushRef="#br0" timeOffset="64381.3313">29757 9084 0,'0'-18'15,"0"1"1,0-1-16,0 0 16,0 1-16,0-1 0,0 1 15,17-19-15,-17 19 0,36-36 16,-19 17-16,1 19 15,0-18-15,35 17 16,-18 18-16,-18 18 16,-17 17-1,0 0-15,0 0 16,0 18 0,-17 0-16,17-35 0,17-18 31,36-35-16,-35-1-15,17 1 0,-17 17 16,17-52-16,-17 52 16,0-17-16,-1 35 15,-17 18-15,-17 17 16,-1 0-16,0 0 16</inkml:trace>
  <inkml:trace contextRef="#ctx0" brushRef="#br0" timeOffset="64719.8757">29792 9331 0,'-18'0'16,"36"0"-16,-36-18 15,36-17-15,17 17 16,-17 1-16,17-36 15,-35 35-15,18-17 16,-18 17-16,0 36 16,0 35-1,18-18-15,-1 0 16,36 18 0,-35-35-16,17 0 0,53-18 15,-52 0-15,-1-36 16,0 19-16,-17-19 0,-1-16 15,1 16-15,-18-34 16,0 52-16,0 0 16,-18 1-1</inkml:trace>
  <inkml:trace contextRef="#ctx0" brushRef="#br0" timeOffset="65179.0728">30780 8484 0,'18'-35'16,"-1"35"-16,18-18 0,54-17 15,-36 35-15,17-18 16,-52 18 0,-1 18-16,1 17 15,-18 1-15,-35 34 16,17-34-16,0-1 0,1 0 16,-18 0-16,17 1 0,18-1 15,-18 18 1,36-36-16,35 36 15,-18-17-15,71 17 16,-53-18-16,0 0 0,0 36 16,-36-18-16,-17 0 15,-17-18-15,-54 18 16,18-36-16,-53 19 16,53-19-1,-35-17-15,53 0 16,-18 0-16,18-17 15</inkml:trace>
  <inkml:trace contextRef="#ctx0" brushRef="#br0" timeOffset="69898.5638">25435 6385 0,'18'0'15,"0"0"1,-1 0-16,36-17 0,0 17 15,106-18-15,88 0 16,-124 1 0,18 17-16,0-18 0,124 18 15,0 0-15,-142 0 16,-17 0-16,106-18 16,-89 1-1</inkml:trace>
  <inkml:trace contextRef="#ctx0" brushRef="#br0" timeOffset="121586.5397">3704 15663 0,'0'-17'31,"18"17"0,-1 0-15,1 0 0,17-18-1,1 18-15,-1-18 16,0 18-16,18-17 15,-18 17-15,36 0 16,-36 0-16,53-18 16,-52 18-16,52-17 15,-35 17-15,53-18 16,-53 18-16,70-18 16,-70 18-16,18 0 15,52-17 1,-52 17-16,52 0 15,-70-18-15,70 18 16,-52 0-16,52 0 16,-52 0-16,70-18 15,-70 18-15,-1 0 16,1 0-16,70 18 16,-71-18-16,72 18 15,-72-18-15,89 0 16,-89 17-16,89-17 15,-71 0-15,71 0 16,-71 18-16,89-18 16,-89 0-16,106 0 15,-106 0-15,106 0 16,-106 18-16,1-18 16,16 0-16,-16 17 0,105 1 15,-89-18 1,107 0-16,-88 0 15,105 0-15,-123 0 16,141-18-16,-142 18 16,142 0-16,-141 0 15,141-17-15,-123 17 16,-1 0-16,1 0 16,-19 0-16,142-18 15,-106 18-15,106 0 16,-123 0-16,123 0 15,-124 0-15,107 0 16,-125 0-16,142 0 16,-123 0-16,-18 0 15,17 0-15,1 0 0,105 0 16,-123 0-16,141-18 16,-141 18-16,123 0 15,-123 0-15,123-17 16,-123 17-1,17 0-15,-17 0 16,0 0-16,0 0 0,17 0 0,-17 0 16,106 0-16,-89 0 15,89 0 1,-106 0-16,123 0 16,-123 0-16,106-18 15,-107 18-15,107 0 16,-106 0-16,88 0 15,-88 0-15,105 0 16,-105 0-16,106 0 16,-106 0-16,123 0 15,-123 0-15,0-18 16,123 18 0,-105 0-16,87 0 15,-105 0-15,106 0 16,-1 0-16,-105 0 15,0 0-15,0 0 0,-18 0 16,124 0-16,-106 0 16,88-17-16,-89 17 15,125 0-15,-124-18 16,123 18 0,-123-18-16,123 18 15,-123-17-15,0 17 16,-1 0-16,19-18 0,88 18 15,-107-18-15,1 18 16,18 0-16,105-17 16,-123 17-16,247-18 15,-230 1-15,106 17 16,-105 0-16,88 0 16,-89 0-16,106 0 15,-105 0 1,105 0-16,-105 0 15,123 0-15,-142 0 16,125 17-16,-107-17 16,106 18-16,-105-18 15,-18 17-15,17-17 16,107 18-16,-107-18 16,1 0-16,-1 18 0,0-18 15,142 0-15,-141 0 16,-1 0-16,0 0 15,1 0-15,17 0 0,106 0 16,-106 0-16,-17 0 16,123 0-16,-124 0 15,142-18-15,-124 18 16,-18 0-16,159-18 16,-158 18-16,17 0 0,124 0 15,-142 0 1,142 0-16,-142 0 15,89-17-15,-124 17 16,53-18-16,-106 1 16</inkml:trace>
  <inkml:trace contextRef="#ctx0" brushRef="#br0" timeOffset="130664.709">1711 16475 0,'-35'-36'15,"35"1"-15,-36 18 16,1-1-16,18 18 15,-1 0-15,-17 18 16,17 17-16,0 18 0,18 70 16,0-52-16,18 52 15,0-52-15,-1 52 16,19-70-16,-36-18 16,35 36-1,-35-36-15,0-17 0,-18 0 16</inkml:trace>
  <inkml:trace contextRef="#ctx0" brushRef="#br0" timeOffset="130777.087">1482 16969 0,'88'-18'16,"-53"0"-1,0 1-15,1 17 16</inkml:trace>
  <inkml:trace contextRef="#ctx0" brushRef="#br0" timeOffset="131300.058">1923 16104 0,'0'0'0,"0"36"16,0-19-16,0 1 16,0 52-16,17-34 15,-17-1-15,0 0 16,0 36-16,0-54 15</inkml:trace>
  <inkml:trace contextRef="#ctx0" brushRef="#br0" timeOffset="132138.9248">2240 16545 0,'-35'0'15,"35"18"-15,-35 0 16,35-1-16,-18 1 0,18 52 15,0-17-15,0 36 16,0-37-16,18 37 16,-1-54-16,19 18 15,-19-36 1,18 19-16,-17-36 16,0 17-16</inkml:trace>
  <inkml:trace contextRef="#ctx0" brushRef="#br0" timeOffset="132616.6891">2487 16669 0,'-18'0'16,"1"17"-16,-1 1 16,18 17-16,-17-17 15,17 35-15,0 35 16,35-17-16,-18-36 16,19 0-16,-1 0 0,0-17 15,1 0-15,34-18 16,-35 0-16,36-18 15,-53 0-15,-1-17 16,1 18-16,0-19 0,-18 1 16,-18 0-16,-17-53 15,-1 52-15,-34-17 16,17 36-16,-35-1 16,52 18-16,-34 18 15,70 17-15,-18-17 16,18-1-16,18 1 0,17 35 15,0-36-15,54 1 16,-54-18-16,0 18 16,36-18-16,-36 0 15,-17-18 1,-1 18-16</inkml:trace>
  <inkml:trace contextRef="#ctx0" brushRef="#br0" timeOffset="132839.9958">2805 16492 0,'53'53'15,"-106"-106"-15,123 142 0,-35-37 16,36 19 0,-36-18-16,18 35 15,-35-53-15,-1 18 0,-17-17 16,0 52-16,0-53 15,-17 0-15,-18 1 16,17-19-16,-17 1 16</inkml:trace>
  <inkml:trace contextRef="#ctx0" brushRef="#br0" timeOffset="133447.4324">3422 16669 0,'18'17'0,"17"-17"15,-17 0-15,17 0 16,-18-17-16,19 17 0,-1 0 15,-17 0 1</inkml:trace>
  <inkml:trace contextRef="#ctx0" brushRef="#br0" timeOffset="133567.8609">3475 16898 0,'0'0'16,"53"18"-16,-18-18 0,18-18 15,-18 0-15,18 1 16</inkml:trace>
  <inkml:trace contextRef="#ctx0" brushRef="#br0" timeOffset="135575.2251">6650 16104 0,'0'0'16,"-18"-53"-16,18 18 0,0 17 15,-35-52-15,17 52 16,-17-17 0,17 17-16,1 18 0,-19 0 15,19 36-15,-1 34 16,18-17-16,0 18 16,18 52-16,-1-70 15,-17 18-15,36 34 16,-19-69-16,1-1 15,0 0-15,-18 1 16,0-19-16,-18-17 0</inkml:trace>
  <inkml:trace contextRef="#ctx0" brushRef="#br0" timeOffset="135692.1666">6385 16439 0,'53'-35'0,"-106"70"0,141-70 16,-35 18-16,-17 17 15,-1 0-15,0 0 16,-17 0-16</inkml:trace>
  <inkml:trace contextRef="#ctx0" brushRef="#br0" timeOffset="135942.7081">6756 16051 0,'0'0'15,"-36"36"-15,36-1 0,0 53 16,18-35 0,17 53-16,-17-53 15,0-18-15,35 36 16,-18-54-16,-18 1 0,36 17 15,-35-35 1</inkml:trace>
  <inkml:trace contextRef="#ctx0" brushRef="#br0" timeOffset="136388.38">7056 16210 0,'0'0'0,"-18"0"16,0 0-16,1 18 16,17-1-16,-18 19 15,18-1-15,0 0 16,18 1-16,-1-1 0,36 35 15,-35-52-15,52 17 16,-34-35-16,17 18 16,-36-36-16,19 1 15,-19-1-15,-17 0 0,0-17 16,-17 0-16,-19-36 16,1 54-16,-36-54 15,18 53-15,-17 1 16,52 17-1,-17 17-15,35 19 16,18 17-16,17-36 16,35 19-1,-34-19-15,34-17 16,-34 18-16,34-18 16,-52 0-16,-1-18 15</inkml:trace>
  <inkml:trace contextRef="#ctx0" brushRef="#br0" timeOffset="136922.9923">7497 16334 0,'17'0'31,"18"0"-15,-17 0-16,0 0 16,35 0-16,-36 0 15,19 0-15,-1 0 16</inkml:trace>
  <inkml:trace contextRef="#ctx0" brushRef="#br0" timeOffset="137093.8911">7620 16228 0,'0'0'16,"0"53"-16,0-18 0,0 0 15,0-17-15,0 17 0,0 18 16,18-35-16,-18-1 16,17-17-16</inkml:trace>
  <inkml:trace contextRef="#ctx0" brushRef="#br0" timeOffset="137449.9372">7920 16228 0,'0'0'16,"0"-18"-16,-18 18 15,1 18-15,-1 17 16,0-17-16,1 35 16,17-18-16,0 0 15,17-17 1,19-1-16,-19-17 15,19 0 1,-19 0-16,-34 0 31,-1 0-15,18 18-16,-18 0 16,18-1-16,18 1 15,17-18 1,-17 0-1,-1 0-15,1 0 0,35-18 16,-53 1-16</inkml:trace>
  <inkml:trace contextRef="#ctx0" brushRef="#br0" timeOffset="137706.8851">8114 15963 0,'0'0'15,"18"53"-15,-1-18 0,18 1 16,18 52-16,-17-35 16,17 35-16,-36-35 15,1 17 1,-18-34-16,0 17 15,0-18-15,-18-17 16,1-18-16</inkml:trace>
  <inkml:trace contextRef="#ctx0" brushRef="#br0" timeOffset="137889.6209">8520 16422 0,'17'0'15,"1"0"-15,0 0 0,-1 0 16,1 0-16,17 0 16,-17-18-16,-1 18 15</inkml:trace>
  <inkml:trace contextRef="#ctx0" brushRef="#br0" timeOffset="138422.7123">9102 15946 0,'-36'-36'15,"72"72"-15,-89-89 0,0 35 16,35 18-16,-17 0 15,0 35-15,-1 53 16,36-35-16,0 0 16,0 0-16,18 18 0,17 35 15,1-53-15,-19-18 16,18 18-16,1-36 0,-19 19 16,19-1-16,-54-35 31,0 0-31,1-18 15</inkml:trace>
  <inkml:trace contextRef="#ctx0" brushRef="#br0" timeOffset="138517.8742">8908 16439 0,'17'-17'15,"-34"34"-15,52-34 0,18 17 16,-18 0-16,0 0 0,36 0 16,-36 0-1</inkml:trace>
  <inkml:trace contextRef="#ctx0" brushRef="#br0" timeOffset="138745.6397">9260 16087 0,'-17'70'15,"34"-140"-15,-52 176 0,35-71 16,0 18-16,0 0 0,18 35 16,-18-35-16,35 17 15,0-34-15,18-19 16,-17 1-16</inkml:trace>
  <inkml:trace contextRef="#ctx0" brushRef="#br0" timeOffset="139139.737">9578 16228 0,'0'0'16,"-18"35"-16,18-17 0,-17 52 15,17-17-15,17 18 16,1-36-16,35 18 15,-36-35-15,36-1 16,-17-17-16,17-17 16,-36-1-16,1-35 15,0 18-15,-36-18 16,18 0-16,-35-18 16,-1 36-1,-17 0-15,18 17 16,-18 18-16,36 0 15,-1 18 1,0-1-16,18 19 0,18-19 16,35 19-1,-18-19-15,36 19 16,-36-36-16,-17 0 16,17 17-16,-17-17 0,-1 0 0</inkml:trace>
  <inkml:trace contextRef="#ctx0" brushRef="#br0" timeOffset="139296.7459">9984 16404 0,'0'0'0,"17"0"16,1 0-16,0 0 0,-1 0 15,1-17-15,-1 17 0,1 0 16</inkml:trace>
  <inkml:trace contextRef="#ctx0" brushRef="#br0" timeOffset="139663.6308">10389 16228 0,'-17'-18'15,"-1"18"1,-17 18-16,17-1 16,0 1-16,1-18 0,-1 35 15,18-17-15,0 17 16,18-35 0,35 0-16,-36 0 15,19 0-15,-19 0 16,-17 18-1,-17 0 1,-1-1-16,0 1 0,1 17 16,17-17-1,0-1-15,17 1 16,19-18 0,-1 0-16,-17-18 0,52 1 15,-52-1-15,17-17 16</inkml:trace>
  <inkml:trace contextRef="#ctx0" brushRef="#br0" timeOffset="139909.0076">10530 15981 0,'0'0'0,"36"17"16,-1 1-16,36 17 15,-36 1 1,0-1-16,0 0 0,1 1 16,-1-1-16,0 35 15,-17-34-15,-18 17 16,-18-18-16,-17 18 16,0-36-16,-36 36 15,18-35-15,0 0 16</inkml:trace>
  <inkml:trace contextRef="#ctx0" brushRef="#br0" timeOffset="140646.2249">6615 16863 0,'0'0'15,"-18"0"-15,18-18 16,-18 18-16,36 0 15,17 0 1,-17 0-16,70 18 16,-35-1-16,88-17 15,-35 0-15,106 0 16,-71 0-16,0 0 16,212 0-16,-177 18 15,18-18-15,0 18 16,0-18-16,212 17 15,-212 1-15,17-18 0,160 18 16,-212-1-16,123 1 16,-159-18-16,-17 0 15,53-18 1,-36-17-16,-105 35 0,0 0 16,-18-18-16,-53 1 15</inkml:trace>
  <inkml:trace contextRef="#ctx0" brushRef="#br0" timeOffset="141153.8645">8149 17110 0,'0'0'16,"18"17"-16,35 1 15,-18-18-15,0 0 16,1 18-16,-1-1 16,0 19-16,-35-19 15,-18 36-15,1-18 16,-18 18-16,17-35 15,18 17 1,-18-17-16,36 0 16,0-18-16,-1 0 15,1 0-15,17 0 0,0 0 16,-17 0 0,0 0-16,17 0 0,-17 17 15,-1-17-15,19 0 16</inkml:trace>
  <inkml:trace contextRef="#ctx0" brushRef="#br0" timeOffset="141562.5196">9119 17216 0,'18'-18'0,"-36"36"0,36-54 16,-36 36-16,-35 0 16,18 18-16,-35 17 15,34-17 1,19-1-16,-1 1 0,18 0 16,18-18-1,35 0 1,-18 17-16,18-17 15,-36 0-15,1 18 16,-18 0-16,-18 17 16,1-17-16,-19 17 15,36 0-15,0-17 16,0 17-16,0-17 16,53-1-16,-17 1 15,34-18-15,-52 0 16,35 0-1,-36 0-15,1 0 16</inkml:trace>
  <inkml:trace contextRef="#ctx0" brushRef="#br0" timeOffset="143883.1532">4004 16228 0,'0'-18'0,"0"1"16,18 17 0,-18 17-1,17 36 1,1-18-16,17 106 15,-35-70-15,36 70 16,-19-70-16,1 35 16,-18-71-16,17 35 15,1-52-15,-18 0 16</inkml:trace>
  <inkml:trace contextRef="#ctx0" brushRef="#br0" timeOffset="144140.2117">4427 16686 0,'18'53'16,"-36"-106"-16,54 142 0,-19-54 0,-17 0 16,0-17-16,18 35 15,-18-36-15,18-17 0,-18-35 32,0 0-17</inkml:trace>
  <inkml:trace contextRef="#ctx0" brushRef="#br0" timeOffset="144262.1984">4392 16387 0,'18'35'16,"-1"-18"-16</inkml:trace>
  <inkml:trace contextRef="#ctx0" brushRef="#br0" timeOffset="144641.6396">4692 16916 0,'0'0'0,"0"-18"16,0-17-1,0 0-15,0-1 0,0 1 16,0 0-16,0-1 15,18 36 1,-1 36 0,1 17-16,0-36 15,-1 36-15,1-35 16,-1-18 0,1 0-16,0 0 0,-1-35 15,19-18 1,-36 17-16,35 1 15,-17 17-15,-1 18 16,1 18-16,-18 35 16,0-18-1,0 18-15,17-18 16,1-17-16,0 0 16</inkml:trace>
  <inkml:trace contextRef="#ctx0" brushRef="#br0" timeOffset="147253.9934">4198 17251 0,'-18'0'47,"1"0"-31,-1 0-16,1 0 16,-19 17-16,19 1 15,-1-18 1,18 18-16,-18-18 15,36 0 1,0 17 0,-18 1-1,0 0 1,0-1 0,0 1-16,-18 0 15,18-1-15,0 1 16,0 0-1,18-1-15,-1-17 16,1 0-16,0 0 0,17 0 16,-18 0-1,1 0-15,-18 18 16</inkml:trace>
  <inkml:trace contextRef="#ctx0" brushRef="#br0" timeOffset="147900.3486">4128 17357 0,'0'17'47,"17"-17"-31,-17 18-1,18-18-15,-1 0 16,1 0 0,0 0-1</inkml:trace>
  <inkml:trace contextRef="#ctx0" brushRef="#br0" timeOffset="148483.1045">4445 17339 0,'-18'0'15,"36"-18"32,17 18-47,-17 0 16,0 0-16,17-17 0,-18 17 15,19 0 1,-19 0-16,19 0 16,-19 0-16,-17 17 15</inkml:trace>
  <inkml:trace contextRef="#ctx0" brushRef="#br0" timeOffset="148811.9452">4568 17216 0,'18'0'32,"0"0"-32,-1 0 15,19 17-15,-1-17 16,0 0-16,1 18 15,-1-1-15,-18 1 0,1-18 16,0 18-16,-18-1 16,17 1-1,-17 0-15,-17-18 0,-1 17 16,0-17-16,1 0 16,-1 0-16,1 18 15,-1-18-15,0 18 16,36-18-1</inkml:trace>
  <inkml:trace contextRef="#ctx0" brushRef="#br0" timeOffset="149187.9851">5080 17268 0,'-18'18'16,"1"-18"-16,-1 35 16,0-17-16,18 17 15,0 1-15,18 17 16,0-36-16,35 36 15,-18-35-15,35-1 16,-52-17-16,35-35 16,-18 17-1,1-52-15,-19 52 16,-17-52-16,0 34 16,-35-17-1,17 36-15,-17 17 0,0-18 0,-1 18 16,-34 0-16,35 18 15,-18-1 1</inkml:trace>
  <inkml:trace contextRef="#ctx0" brushRef="#br0" timeOffset="150407.6408">4180 17251 0,'18'0'31,"0"-18"0,-36 18 16,0 0-31,1 0-1,-1 0-15,1 0 16,-1 0-16,0 0 16,1 18-1,-1-18-15,0 0 16,18 17-16,-17-17 0,17 18 16,-18-18-1,36 18 1,-1-1 15,1-17-31,0 18 16,17 0-1,-17-18-15,-1 0 16,1 17-16,-1-17 0,19 18 16,-19-18-16,1 0 15,-36 0 63,1 0-62,-1 0 0,0 0-1,1 0 1,-1 0-1,18-18 1,-17 18-16,-1 18 16,0-18-1,1 18 1,-1-1 0,18 1-16,0 0 15,0-1 16,18-17-15,-1 18-16,19-18 16,-19 0-16,1 0 15,35 0-15,-18 0 16,0-18-16,-17 18 16,0 0-16,-18 18 15,-18-18 1</inkml:trace>
  <inkml:trace contextRef="#ctx0" brushRef="#br0" timeOffset="161357.8023">6491 17463 0,'0'-18'15,"18"18"1,-36 0-1,18 35 1,0 0-16,0 36 16,0-36-16,18 1 15,-1 34 1,1-52-16,0 17 0,35 0 16,-36-17-16,36 0 15,-18-18-15,54 0 16,-36 0-16,-1-18 15,19 0-15,-18 1 0,70-1 16,-70 18 0,18 0-16,-1 0 0,54 0 15,-36 0-15,0 18 16,-17-18-16,17 0 0,-17 0 16,70 17-16,-71-17 15,18 36 1,-35-19-16,-17 1 0,-1-1 15,0 1-15,0 0 0,1-1 16,-19 1-16,1-18 16,-36 0 15,1-18-15,17 1-1,-18-1-15,0 0 0,18-17 16,0 18-16,0-1 15,0 0 1,18 18-16,0-17 16,-1 17-16,19-18 15,-19 0-15,36 1 16,0 17-16,18-18 16,-36 18-16,53-18 15,-35 18-15,35 18 16,-52-18-1,69 18-15,-34-18 16,70 0-16,-70 0 16,17 0-16,0 0 0,106 0 15,-88 17 1,0-17-16,105 0 0,-122 0 16,87 0-1,-105-17-15,87-1 16,-87 0-16,52-34 15,-70 52-15,0-36 16,-35 36-16,-1 0 16,-34 0-16,-1 18 15,0 0-15,-17-1 16</inkml:trace>
  <inkml:trace contextRef="#ctx0" brushRef="#br0" timeOffset="162531.8436">8678 18256 0,'0'-17'16,"-17"-1"-16,17 0 16,0 36 46,35 17-62,-17-17 16,-1 17-16,19-17 0,34 17 15,-17-17 1,0-1-16,70 19 16,36-19-16,0-17 15,17 0 1,18 0-1,-105 0-15,16-17 16,125-36-16,-125 35 0,1-17 16,106-53-16,-89 35 15,107-53-15,-124 53 16,-1 0-16,-16 0 0,-1-17 16,71-54-16,-89 71 15,36-17-15,88-89 16,0 18-1,-106 70-15,89-70 16,-107 88-16,1 18 0,-18 0 16,-36-1-16,1 19 0,0 17 15,-36 17 1,-17 19 0,35-19-16,-18 19 15,18-19-15</inkml:trace>
  <inkml:trace contextRef="#ctx0" brushRef="#br0" timeOffset="164100.5966">13653 16228 0,'0'-18'15,"-18"1"1,18-1 0,-18 0-16,1 18 15,-19 0 1,19 0-16,-1 18 16,-35 35-16,35-36 15,1 54-15,-1-18 16,18-18-16,18 18 15,-1-18-15,54 1 16,-36-19-16,54-17 16,-54 0-16,18 0 15,-18-17-15,36-36 16,-36 17-16,-18-34 16,-17 35-16,-17-54 15,-18 54-15,-18-35 16,17 52-16,-17-17 15,18 17-15,0 18 16,17 0-16,1 18 0,-1 17 16,36 0-16,-1-17 15</inkml:trace>
  <inkml:trace contextRef="#ctx0" brushRef="#br0" timeOffset="164376.7948">14199 16051 0,'-17'-17'16,"-1"17"-16,18 17 15,-18 1-15,1 35 16,-1-18-16,18 53 15,0-35-15,0 36 16,18-54-16,17 35 16,0-52-16,1 17 15,-1-17-15,0-36 16,-17 18 0</inkml:trace>
  <inkml:trace contextRef="#ctx0" brushRef="#br0" timeOffset="164788.3822">14605 16157 0,'-18'0'31,"-17"18"-15,0 0-16,0 17 16,17-18-16,18 19 15,0-19 1,0 19-16,18-19 16,17 1-16,-18-18 15,19 0-15,-19 0 16,-17 18-1,0-1 1,-35 1-16,35-1 16,-18 19-16,18-19 15,0 1-15,0 0 16,36-18-16,-19 17 16,36-17-1,-35-17-15,0 17 0,17-18 16,-18 0-16</inkml:trace>
  <inkml:trace contextRef="#ctx0" brushRef="#br0" timeOffset="165334.8101">14781 15946 0,'18'0'31,"0"0"-16,-1 0-15,1 17 16,17-17-16,-17 18 16,-18-1-16,0 1 15,0 0 1,-35 17-16,17-17 16,36-18-1,-1 17 1,1-17-16,17 0 15,0 0-15,1 0 16,-19 0 0</inkml:trace>
  <inkml:trace contextRef="#ctx0" brushRef="#br0" timeOffset="165650.8674">15046 15822 0,'18'18'31,"17"17"-31,-17 0 15,52 18-15,-52-35 16,17 17-16,18 36 16,-35-18-16,-1 52 15,-17-52-15,-17 18 16,-1 35-16,-17-53 16,-36 35-16,36-53 15,-18 0-15</inkml:trace>
  <inkml:trace contextRef="#ctx0" brushRef="#br0" timeOffset="169855.519">14587 17321 0,'0'0'0,"-17"-17"0,-1 17 16,0 0-16,1 0 15,-18 35-15,17-17 16,0-1-16,18 1 0,0 53 15,0-54-15,36 54 16,-19-36 0,36 18-16,-18-53 15,1 0-15,34 0 16,-17-53 0,-35 18-16,-1-36 15,-17 54-15,0-19 0,-17 1 16,-36-18-16,35 35 15,-35 1-15,18 17 16,0 0-16,35 17 16,0 19-16,17-36 15,1 17 1</inkml:trace>
  <inkml:trace contextRef="#ctx0" brushRef="#br0" timeOffset="170372.5106">15011 17480 0,'17'0'47,"1"18"-32,0-18 1,-18 17-16</inkml:trace>
  <inkml:trace contextRef="#ctx0" brushRef="#br0" timeOffset="170828.4421">15381 17374 0,'-18'-17'15,"1"17"-15,-1 0 16,1 0-16,-1 0 16,0 17-16,1 1 0,-1 35 15,18-18 1,18 0-16,-1 1 0,36 52 15,-35-70-15,70 17 16,-53-35-16,36 0 16,-36-18-16,18-17 15,-53 0-15,18-54 16,-36 54-16,0-18 16,-17 18-16,-18 0 15,36 17 1,-36 18-16,35 0 15,0 0-15,18 18 16,0-1-16,0 1 16</inkml:trace>
  <inkml:trace contextRef="#ctx0" brushRef="#br0" timeOffset="171087.3266">15893 17304 0,'17'35'15,"-17"-17"-15,18-1 16,-18 36-16,18-17 15,-1 52-15,-17-35 16,0 52 0,0-69-16</inkml:trace>
  <inkml:trace contextRef="#ctx0" brushRef="#br0" timeOffset="173208.2622">14693 18309 0,'0'-17'16,"-17"17"15,-1-18-15,0 36-16,1-18 16,-1 17-16,0 18 0,1-17 15,-1 0-15,18 17 0,0 0 16,0-17-16,18 17 15,17-35 1,-17 0-16,17 0 16,-17 0-16,17 0 0,18-35 15,-36 17-15,1-17 16,-18 0-16,-18-18 16,1 35-16,-19-17 0,19 17 15,-36 1 1,35 17-16,-17 0 0,17 0 15,18 35 1,18-17-16,53 17 16</inkml:trace>
  <inkml:trace contextRef="#ctx0" brushRef="#br0" timeOffset="173369.575">15064 18380 0,'0'0'0,"17"0"32,1 0-32,0 0 15,-1 0-15,1 0 16</inkml:trace>
  <inkml:trace contextRef="#ctx0" brushRef="#br0" timeOffset="173822.7431">15522 18239 0,'0'-18'15,"-17"18"-15,-1 18 16,0-1 0,1 1-16,-19 52 15,19-34-15,17 34 16,0-52-16,17 17 0,36 0 15,-17-35-15,-19 0 16,19 0-16,-1 0 16,0-17-16,-17-1 0,-1-35 15,1 36-15,-36-36 16,18 35-16,-35 0 16,17 1-16,-17-1 0,18 1 15,-36 17 1,35 0-16,0 0 0,1 0 15,34 17-15,19-17 16</inkml:trace>
  <inkml:trace contextRef="#ctx0" brushRef="#br0" timeOffset="174454.1604">15981 18309 0,'0'18'15,"0"-36"1,-18 18 0,1 0-1,-1 18 1,0-18-16,1 0 0,17 17 16,-18 1-16,0 0 0,1 17 15,17 0-15,-18 36 16,36-54-1,17 36-15,0-53 16,1 18-16,16-18 0,19-35 16,-18 17-16,-18-35 15,-17 36-15,0-19 16,-18 1-16,-18 0 16,0 17-16,-17-35 15,0 36-15,-36-1 16,36 18-16,17 18 0,-17 17 15,35-18 1,18 1-16,-1-18 16</inkml:trace>
  <inkml:trace contextRef="#ctx0" brushRef="#br0" timeOffset="175055.2977">16439 18344 0,'0'18'31,"-17"-18"-15,-1 0-16,18 18 0,-17-18 0,-1 17 15,18 1-15,-18 0 0,18-1 16,-17 1-16,17 0 16,0 17-16,17-18 15,19 19-15,-19-19 16,54-17-1,-54 0-15,19 0 0,-1-17 0,-17-1 16,-1 0-16,1 1 16,-18-1-16,0-17 0,0-18 15,-18 35-15,1-17 16,-19-18-16,19 36 16,-19-1-1,19 18-15,-1 0 0,18 18 31,18-18-31</inkml:trace>
  <inkml:trace contextRef="#ctx0" brushRef="#br0" timeOffset="175349.1714">16951 18150 0,'0'18'16,"0"-36"-16,0 54 15,18 17 1,-18-18-16,0 0 15,0 0-15,17 1 0,-17 52 16,18-53-16,-18 36 16,0-36-16,18-17 15</inkml:trace>
  <inkml:trace contextRef="#ctx0" brushRef="#br0" timeOffset="176961.9472">13511 16863 0,'-17'0'0,"34"0"31,54 17-15,-18-17-16,53 18 15,-36-18 1,71 18-16,-88-1 16,-17-17-16</inkml:trace>
  <inkml:trace contextRef="#ctx0" brushRef="#br0" timeOffset="181043.7126">14534 18927 0,'0'17'0,"18"-17"16,0-17 0,17 17-1,-17-18-15,-1 18 16,1 0 0,0 0-16,-1 0 15,1 0-15,-1 0 16,19 0-16,-19-18 15,36 1 1,-17 17-16,34-36 0,-35 36 16,18-17-1,-17 17-15,-1 0 16,0-18-16,0 18 0,36 0 16,-36 0-16,36 0 15,-36-18-15,0 18 16,1 0-16,17 0 0,35 0 15,-53 0-15,53 0 16,-35 0-16,-18 0 16,1 0-16,17 0 0,-18 0 15,35 0 1,1 0-16,-18 0 16,0 0-16,35-17 15,-17 17-15,34 0 16,-52 0-16,53 17 15,-53-17-15,-18 18 16,18-18-16,0 0 0,0 18 16,0-18-16,53 0 15,-36 0-15,36 0 16,-70 0-16,52 0 16,-53 0-16,0 17 15,-17-17-15,-36 0 16</inkml:trace>
  <inkml:trace contextRef="#ctx0" brushRef="#br0" timeOffset="185292.2155">18344 15928 0,'-17'0'0,"17"18"15,0-1 1,-18 1-16,18 17 0,0 71 15,0-18-15,0 106 16,18-53-16,-1 18 16,1 17-16,-18 1 0,35 229 15,-17-212-15,35 141 16,-35-212-16,34 71 16,-52-123-16,36 52 15,-36-88 1,0-17-16</inkml:trace>
  <inkml:trace contextRef="#ctx0" brushRef="#br0" timeOffset="186672.333">19985 15998 0,'0'-70'16,"0"140"-16,0-158 0,0 53 15,-18-18-15,1 18 16,-1 17-16,0 18 16,1 0-16,-19 53 15,19-18-15,-1 71 16,18-35-16,18 52 16,-18-52-16,17-1 15,-17-17-15,18 0 16,0 18-16,-18-36 15,0-17-15,-18-36 32,0-53-32,18 36 15,-17-35 1,34 52-16,1-17 16,17 17-16,18 18 15,-17 0-15,16 0 16,-34 18-16,17-18 15</inkml:trace>
  <inkml:trace contextRef="#ctx0" brushRef="#br0" timeOffset="186954.5544">20179 15946 0,'0'0'16,"0"17"-16,-18 18 0,1-17 16,17 70-16,0-35 15,0 0-15,0 0 0,17 0 16,19 18-1,-1-36-15,0 18 16,0-53-16,-17 17 0</inkml:trace>
  <inkml:trace contextRef="#ctx0" brushRef="#br0" timeOffset="187790.0148">20567 16051 0,'0'0'16,"-18"-35"-16,18 17 15,-17 1-15,-1 17 16,0 0-16,1 0 16,-1 35-16,0 18 15,18-18-15,0 1 16,0-1-16,18 53 15,0-53-15,17 1 16,-17-19-16,52 19 16,-17-19-16,18-17 15,-36 0-15,-17-17 0,35-36 16,-36 35-16,-17-53 16,0 36-16,-35-18 15,0 18-15,-1 17 16,1 1-16,0-1 15,-53 0-15,52 36 16,1 0-16,0 17 16,35 0-16,17 18 15,1-35-15,17 17 0,18 0 16,-17-17-16,34 0 16,-35-18-1,18 17-15,-35-17 16,-18-17-16</inkml:trace>
  <inkml:trace contextRef="#ctx0" brushRef="#br0" timeOffset="188736.9334">20990 16193 0,'-17'0'16,"34"17"-1,19 1-15,-1-18 16,71 17 0,-36-17-1,-17 0 1</inkml:trace>
  <inkml:trace contextRef="#ctx0" brushRef="#br0" timeOffset="188908.383">21131 16122 0,'0'0'0,"0"35"0,0 18 15,0-18-15,18 1 16,-18-1-16,35 18 16,-17-35-16,17-1 15,1-17-15,-19-17 16</inkml:trace>
  <inkml:trace contextRef="#ctx0" brushRef="#br0" timeOffset="189208.2737">21449 16175 0,'0'0'0,"0"-18"0,-18 18 31,1 36-31,17-19 16,0 18-1,0-17-15,0 0 16,0-1 0,17-17-16,-17 18 15,-17 17 1,17-17 0,0 35-1,0-36-15,0 1 0,17 0 16,1-18-16,17 0 15,0-18-15,-17 0 16,0 1-16,-1-1 0,-17 1 16</inkml:trace>
  <inkml:trace contextRef="#ctx0" brushRef="#br0" timeOffset="189463.4017">21590 15822 0,'35'-18'0,"-70"36"0,88-36 16,-35 54-16,17-19 16,0 36-16,-17-17 0,52 87 15,-52-70-15,17 53 16,-35-53-16,0 17 15,0-34-15,-35-1 16,17-18-16,-35 19 16,36-19-16</inkml:trace>
  <inkml:trace contextRef="#ctx0" brushRef="#br0" timeOffset="190037.5801">22154 16193 0,'0'-18'0,"18"18"0,17-18 16,1 18 0,17 0-16,-36-17 15,18 17-15,-17 0 16</inkml:trace>
  <inkml:trace contextRef="#ctx0" brushRef="#br0" timeOffset="190380.8839">22684 15893 0,'0'-36'16,"0"72"-16,-18-89 0,18 35 0,-18 0 16,18 1-16,-17-1 15,-1 18-15,0 0 0,1 18 16,-1 52-16,18-34 15,0 17-15,0 70 16,18-70-16,-1 0 16,1-18-16,17 0 0,-17 1 15,0-1-15,-1 0 0,-17-17 16,0 0-16,0-1 16</inkml:trace>
  <inkml:trace contextRef="#ctx0" brushRef="#br0" timeOffset="190708.8066">22472 16210 0,'18'0'15,"17"-17"1,0 17-16,53-18 15,-52 0-15,17 18 0,-18-17 16,0-1-16,0 18 0,-17-18 16</inkml:trace>
  <inkml:trace contextRef="#ctx0" brushRef="#br0" timeOffset="190942.3786">22966 15787 0,'-18'17'15,"1"19"1,-1 17-16,18 52 16,-18-52-16,18 71 15,18-71-15,17 35 16,-17-53-16,35 18 15,-36-35-15,19-18 16</inkml:trace>
  <inkml:trace contextRef="#ctx0" brushRef="#br0" timeOffset="191299.1707">23266 15928 0,'0'0'16,"-53"53"-16,35 0 0,1 35 16,17-35-16,17 35 15,1-53-15,35 18 16,-18-35-16,36-18 16,-36-18-16,35-17 15,-52 0-15,0-36 16,-18 18-16,0 18 15,-18-53-15,-17 52 16,-36-16 0,1 69-16,34 18 15,19-17-15,-19 53 16,36-36-16,53 36 16,-17-36-16,-1-18 0,53 1 15,-35-18 1,18-18-16,-54 1 15</inkml:trace>
  <inkml:trace contextRef="#ctx0" brushRef="#br0" timeOffset="191498.5388">23707 15787 0,'0'0'16,"70"123"-16,-34-52 0,-1-18 15,-18-18-15,19 18 0,-1-18 16,-17 18 0,-18-35-16,0-1 0,-36 19 15,1-36-15,0 17 16,-53 19-16</inkml:trace>
  <inkml:trace contextRef="#ctx0" brushRef="#br0" timeOffset="192091.8934">23830 16669 0,'0'0'0,"-17"0"16,-36 0-16,0 0 16,0 0-16,-18 0 0,-105 17 15,88-17-15,-36 18 16,-17-18-16,0 0 16,-194 18-16,158-18 15,1 17-15,-18-17 0,0 18 16,0-18-16,-176 35 15,175-17-15,-140 0 16,194-1-16,-53-17 16,124 0-16,34 0 15,-17 0-15,71 0 16,35 0 0,-35 0-16,17 35 15,-17-35-15,-18 18 16,0 17-16,17-17 15,1 35-15,-18-35 16,53 17-16,-36-35 16,19 17-16</inkml:trace>
  <inkml:trace contextRef="#ctx0" brushRef="#br0" timeOffset="192465.323">22172 16898 0,'-35'0'16,"0"18"-16,-1-1 0,1 1 16,0 0-16,17-1 15,-17 1-15,17 17 0,1-17 16,34-1-16,1 1 15,-1 0-15,19-18 0,34 0 16,1 0 0,-36 0-16,-17-18 15,-18 36 1,-18-18-16,0 17 0,-17 1 16,0 17-16,0 1 15,35-19-15,35 36 16,0-35-16,89-1 15,-71-17 1,70 0-16,-70 0 16,0-17-16</inkml:trace>
  <inkml:trace contextRef="#ctx0" brushRef="#br0" timeOffset="194379.8835">25435 16334 0,'18'0'16,"0"0"-16,17-18 15,-18 0-15,1 1 16,17-19-16,-17 19 16,-18-1-1,-18 18-15,-17-17 16,17-1-16,-34 36 16,16-18-16,1 17 15,17 1-15,-17 17 16,17-17-16,18 17 0,0 36 15,18-36-15,35 18 16,0-36-16,35 1 16,-35-18-16,18-18 15,-36 1-15,0-36 16,-35 35-16,18-17 16,-18 17-16,-18 18 15,18 18 1,0 35-1,18-18-15,-1 36 16,1-54-16,0 1 16,-1-18-16,1 18 0,0-18 15,-1-18-15,-17 0 16,18-35 0,-18 18-16,18-18 15,-18 18-15,17 0 16,-17 17-16,35 18 15,-17 0-15,0 18 16,-18-1 0,17-17-16,-17 18 0,18 0 15,-18-1-15,18 1 16,-18-1-16,0 1 16,0 0-1,17-1-15,-17 1 16,-17-18 15,17-18-31,0 1 16,0-19-16,17 19 15,1-36-15,0 35 16,-1-17 0,1 35-16,-1 0 15,1 0-15,0 0 16,-18 18-16,17-18 0,-17 35 15,18-35-15,-18 18 16,0-1-16,0 1 16,0-1-1,18-17-15,-1 18 16,1-18-16,0 0 16,-1-18-16,1 18 0,0 0 15,-1 0-15,1-17 16,-18-1-1,-18 1-15,1-1 16,17 0-16,-18 18 16,0 0-16,18 18 15,18 0 1,0-1 0,-1 1-16,1-1 0,-1-17 15,19 18-15,-19-18 0,1 0 16,17 0-1,-35-18-15,18 1 16,-18-1-16,18 1 16,-18-1-16,17 0 15,1 18-15,-1 0 16,1 0-16,17 0 16</inkml:trace>
  <inkml:trace contextRef="#ctx0" brushRef="#br0" timeOffset="194540.0979">27076 16051 0,'0'18'16</inkml:trace>
  <inkml:trace contextRef="#ctx0" brushRef="#br0" timeOffset="194658.3811">27164 16404 0,'0'0'15,"0"-17"-15</inkml:trace>
  <inkml:trace contextRef="#ctx0" brushRef="#br0" timeOffset="195380.8093">27993 15963 0,'-18'-35'0,"36"70"0,-53-88 16,17 36-16,-17 17 16,17 0-16,0 0 0,-17 70 15,0-17 1,17 88-16,36-70 15,35 52-15,-18-52 16,53 17-16,-35-70 16,18 17-16,-1-35 15,1 18-15,-18-18 0,17-18 16,-17 0-16,35-52 16,-70 52-16,0-70 15,-18 35-15,-36-35 16,1 35-16,-53-35 15,17 52-15,-52 1 16,52 35-16,18 0 16,1 18-16,16 17 0,1-17 15,17 17-15,36-17 16,35 17-16,-18-17 16</inkml:trace>
  <inkml:trace contextRef="#ctx0" brushRef="#br0" timeOffset="195693.4727">28963 15963 0,'0'0'16,"0"-17"-16,-18 17 0,1 17 15,-1 18-15,1 1 0,-1-1 0,0 18 16,18 0-16,0 17 16,0-17-16,0 0 0,18 0 15,17 53-15,0-71 16,18 18-16,-17-35 15,52 17-15,-53-35 16</inkml:trace>
  <inkml:trace contextRef="#ctx0" brushRef="#br0" timeOffset="196053.785">29580 16157 0,'18'-17'16,"-36"34"-16,54-52 0,-54 35 0,-17 0 16,-18 35-1,18 1-15,-36 16 16,53-16-16,18-1 0,-17 0 16,52 18-1,-17-35-15,17-1 0,53-17 16,-53 0-16,18 0 15,-35 0-15,-36 0 16,1 0 0,-19 18-16,1 17 15,0-17-15,0 17 0,17-17 16,0 0-16,36 34 16,0-34-16,52 0 15,-17-18-15,35 0 16,-52 0-16,52-18 15</inkml:trace>
  <inkml:trace contextRef="#ctx0" brushRef="#br0" timeOffset="196453.4096">29968 15822 0,'18'18'16,"53"17"0,-36 18-16,36 0 0,34 70 15,-52-34-15,-17-19 16,-1 18-16,-18 0 0,-17 1 15,-17 52-15,-18-88 16,-71 53 0</inkml:trace>
  <inkml:trace contextRef="#ctx0" brushRef="#br0" timeOffset="197962.0997">26405 17321 0,'0'-17'0,"-17"-1"16,-1 0-16,1 18 15,-1 0-15,0 18 16,-52 17-16,52 1 15,-17 52-15,17-35 16,18 53-16,18-53 16,52 17-16,-34-52 15,69-1 1,-16-34-16,-54-19 16,18-52-16,-36 35 15,-17-52-15,-17 69 16,-18 1-16,-54-36 15,36 71 1,18 18 0,35 0-16</inkml:trace>
  <inkml:trace contextRef="#ctx0" brushRef="#br0" timeOffset="198117.3074">26793 17533 0,'0'0'16,"0"18"-16,18-1 15,0 1 1</inkml:trace>
  <inkml:trace contextRef="#ctx0" brushRef="#br0" timeOffset="198455.9302">27111 17392 0,'0'0'0,"0"-18"0,-18 18 16,1 0-1,-36 18 1,35 17-16,1 18 15,17-18-15,0 18 0,17-17 16,1-1-16,17-17 16,0-1-16,1 1 0,-1-18 0,18 0 15,0-35 1,-18-1-16,-17 1 0,-18 0 16,0-18-16,0 18 0,0-18 15,-53 0 1,17 35-16,1 0 0,18 1 0,-19-1 15,1 18-15,17 18 16,1-1-16,-1 19 16,18-19-16</inkml:trace>
  <inkml:trace contextRef="#ctx0" brushRef="#br0" timeOffset="198650.6845">27623 17198 0,'0'0'15,"17"53"-15,-17 0 0,35 88 16,-17-53-16,17 88 16,-35-87-16,18-19 15,0 1-15</inkml:trace>
  <inkml:trace contextRef="#ctx0" brushRef="#br0" timeOffset="200725.1702">29457 17074 0,'18'0'47,"-1"0"-31,1 0-16,17-17 15,0-1-15,1 18 16,34-17-16,-17-1 16,-35 18-16,-1-18 15,1 18-15</inkml:trace>
  <inkml:trace contextRef="#ctx0" brushRef="#br0" timeOffset="204035.2871">22331 17868 0,'0'-17'16,"0"34"15,0 36-15,0 0-16,0 0 15,0 0-15,0 70 16,0-70-16,17 0 16,-17 0-16,18-18 0,-18 1 15,18-1-15,-1-17 0,1-1 0,0-17 16,-18-17 15,0-1-15</inkml:trace>
  <inkml:trace contextRef="#ctx0" brushRef="#br0" timeOffset="204412.886">22031 18239 0,'0'0'16,"0"17"-1,0 1 1,18-18 0,-18-18 15,17-17-15,1 17-16,0 1 0,-1-19 15,1-16-15,-1-1 16,19-36-16,-19 54 15,19-35-15,-19 52 16,1 0-16,0 54 31,17 34-31,0-17 16,-17-18-16,17 18 0,18-17 16,18 16-16,-19-34 15,-16 17-15,-19-17 0,1-18 16</inkml:trace>
  <inkml:trace contextRef="#ctx0" brushRef="#br0" timeOffset="209162.1947">7885 18221 0,'-18'88'0,"0"-17"0,1-1 15,-36 71 1,53-70-16,-18-18 0,0 17 16,18-52-16,18-18 15,0 0 1</inkml:trace>
  <inkml:trace contextRef="#ctx0" brushRef="#br0" timeOffset="209439.8973">7497 18256 0,'17'18'0,"-34"-36"0,69 54 15,19-36-15,-18-18 16,70-35-16,-70 18 16,36-36-16,-54 54 15,-18-19-15,19 19 16,-36-19-16,17 36 0,-17-17 16,0 34-16,-17 54 15,17-18-15,0 106 16,17-89-16,19 36 15,-1-53 1</inkml:trace>
  <inkml:trace contextRef="#ctx0" brushRef="#br0" timeOffset="221462.5525">20726 17833 0,'0'-18'0,"-18"18"32,18 36-17,-18 34 1,1 1-16,-36 52 16,35-70-1,-17 18-15,17-18 0,-17-1 16,17-16-16,1-1 0,17 18 15,17-53 1,1-35 0</inkml:trace>
  <inkml:trace contextRef="#ctx0" brushRef="#br0" timeOffset="221768.671">20373 18045 0,'18'0'32,"34"-36"-32,1 1 15,53-36 1,-70 36-16,16 0 0,-16 0 15,-1-1-15,18 1 16,-35 17-16,-1 18 16,-17 18-1,0 35 1,0 0-16,0 17 16,0-34-16,18-1 0,17 0 15</inkml:trace>
  <inkml:trace contextRef="#ctx0" brushRef="#br0" timeOffset="231079.8405">1341 15558 0,'0'-18'16,"0"0"0,-18 1-1,0 17 1,-17-18-1,17 18-15,-35 18 16,1-18-16,16 17 0,-34 19 16,34-19-16,-52 36 15,53-35 1,-36 70-16,36-53 16,-35 71-16,34-53 15,1 0-15,17 0 0,-17 0 16,0 53-16,35-54 15,-18 37 1,18-19-16,0 18 16,0-35-16,18 53 15,-1-53-15,1 18 16,-18-36-16,18 18 16,-18-36-16,0 19 15,0-19-15,0 1 16,17 0 15,1-1-15,0-17-16,-1 36 15,1-19-15,0 1 16,17 35-16,-18-36 16,-17 54-16,0-1 15,0-52-15,0 35 16,0-18-16,0-17 15,0 17-15,0 18 16,0-18-16,0 89 16,0-54-16,18 107 15,0-89-15,35 71 16,-36-106-16,54 35 16,-18-53-16,35 18 15,-35-53-15,-18 18 16,18-18-16,-18 17 0,18 1 15,-17 0-15,-19 17 16,-17-17-16</inkml:trace>
  <inkml:trace contextRef="#ctx0" brushRef="#br0" timeOffset="246742.7782">16140 3722 0,'-18'0'0,"-17"0"16,17 0-16,-35 0 0,18 0 16,-71 17-1,0 1-15,53-18 16,-88 0-16,71 0 16,-1 0-16,-52 0 15,70 0-15,-36 0 16,37 0-16,16 18 15,19-1 1,-1 1-16,-17 17 16,17-17-16,-17 17 15,0 18-15,17-18 16,0 1-16,18-19 16,0 1-16,0 17 15,0-17-15,0 52 0,0-17 16,18 88-1,-18-70-15,0 141 16,0-89-16,0 1 0,-18-1 16,18-17-16,0 123 15,0-123-15,0 18 16,18-1-16,17 106 16,-17-123-16,17 123 15,0-123-15,-17-18 16,0 1-16,-1-1 0,1 35 15,35 1 1,-36-89-16,19-17 16,-19-1-16,72-17 15,-37 0-15,54-53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2:58:03.29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26511 1147 0,'18'0'16,"0"0"-1,70-18-15,-18 0 16,71 1-16,-52-1 16,-19 0-16,71 1 15,-88 17-15,-18 0 16,1 0-16,-19 0 0,1 0 15,-36 0-15,1 0 16</inkml:trace>
  <inkml:trace contextRef="#ctx0" brushRef="#br0" timeOffset="224.0297">27040 1094 0,'-17'35'16,"34"-70"-16,-17 105 16,0-35-16,36 1 0,17 70 15,-36-71-15,54 71 16,-54-71-16,36 53 15,-53-53-15,0 18 16,0-35-16,-53 17 16,18-35-1,-35 0-15,17 0 16,0 0-16,-18-17 16,36 17-16,17-18 0,1 18 15,-1-18-15,36 18 16</inkml:trace>
  <inkml:trace contextRef="#ctx0" brushRef="#br0" timeOffset="2214.9348">27887 988 0,'-18'17'15,"18"36"1,-17 0-16,-1 53 15,1-53 1,17 18-16,0-19 0,17 72 16,1-71-16,-1 0 15,1-18-15,0 0 0,35 36 16,-36-53-16,19-1 16,-19-17-16,1 0 0,-1 0 15,1 0-15</inkml:trace>
  <inkml:trace contextRef="#ctx0" brushRef="#br0" timeOffset="2736.6598">28310 1182 0,'0'0'16,"-17"-18"-16,-1 1 0,1-1 16,-1 18-1,-17 18-15,17 17 16,0 18 0,1-18-16,17 53 15,0-35-15,0 35 16,17-35-16,1-17 15,17-1-15,-17-18 0,17 1 16,-17 0-16,52-1 16,-34-17-16,17-17 15,-36-1-15,1 0 0,-18-34 16,0 16-16,0-34 16,-18 17-16,-52-18 15,34 36-15,-34 0 16,52 17-1,-35 36-15,36-1 16,17 19-16,0-19 16,0 36-16,17-35 15,54 17-15,-54-17 16,54-18 0,-36 0-16,36 0 15,-54 0-15,1-18 0,0 18 16,-1-35-1,-17 17-15</inkml:trace>
  <inkml:trace contextRef="#ctx0" brushRef="#br0" timeOffset="2935.824">28557 988 0,'0'-18'15,"18"18"-15,17 18 16,1-1-16,52 36 15,-53-17 1,53 69-16,-70-34 16,17 88-16,-35-89 15,-17 71 1,-1-70-16,-35 35 16</inkml:trace>
  <inkml:trace contextRef="#ctx0" brushRef="#br0" timeOffset="5216.6496">29333 1429 0,'18'0'16,"0"0"-16,35 0 16,-18 0-1,-35 17-15</inkml:trace>
  <inkml:trace contextRef="#ctx0" brushRef="#br0" timeOffset="5339.3251">29369 1535 0,'0'0'16,"35"0"-16,-17 0 0,17 0 16,-17 0-16,52 0 15,-35 0-15</inkml:trace>
  <inkml:trace contextRef="#ctx0" brushRef="#br0" timeOffset="5810.7804">29792 1217 0,'18'-18'0,"-1"18"16,36 0-16,-17 0 15,16-17-15,19 17 16,0-18 0,-54 18-1,-34 0-15,-19 18 16,19-18-16,-19 35 15,36-17 1,-17-1-16,17 19 0,0-19 16,0 36-16,17-18 15,19 18-15,-19-17 16,1-19-16,0 19 16,-18-19-16,17 1 0,-17 17 15,0-17-15,0-1 16,-17-17-16,17 18 0,-36-18 15,1 0-15,0 0 16,-1 0-16,1 0 16,18 0-16,-1 0 15,18-18-15</inkml:trace>
  <inkml:trace contextRef="#ctx0" brushRef="#br0" timeOffset="6463.1372">30586 1041 0,'0'0'15,"-18"35"-15,-17 0 0,17 1 16,1 16-16,-1 1 16,18 53-16,-18-53 15,18 0-15,18 0 16,0 0-16,-1 0 0,36 17 16,-18-52-16,-17 0 0,35-1 15</inkml:trace>
  <inkml:trace contextRef="#ctx0" brushRef="#br0" timeOffset="7018.5998">30974 1182 0,'0'0'0,"-18"0"0,1 0 15,-1 17 1,-17 54-16,17-36 15,0 18-15,18 35 16,18-17 0,0-36-16,-1 1 0,36 16 15,-17-52-15,34 0 16,-35 0-16,-17-17 16,53-36-16,-54 35 15,18-70-15,-35 53 16,0-53-16,-17 52 15,-1-17-15,-17 18 16,0 17-16,-36-34 16,36 52-16,-18 0 15,35 0-15,18 17 16,0 18-16,0-17 0,0 17 16,0 1-16,18-19 0,35 54 15,-36-54-15,54 19 16,-53-36-16,52 17 15,-52-17-15,17 18 16,-17-18 0</inkml:trace>
  <inkml:trace contextRef="#ctx0" brushRef="#br0" timeOffset="7197.0713">31468 1535 0,'17'35'0,"1"-17"16,0 17-16,-18-18 15,17 19-15,1-36 16,-18 17-16</inkml:trace>
  <inkml:trace contextRef="#ctx0" brushRef="#br0" timeOffset="7468.7394">31785 1676 0,'18'17'15,"-18"1"-15,-18 17 16,1-17 0,17 0-1,-18-1-15,0-17 16</inkml:trace>
  <inkml:trace contextRef="#ctx0" brushRef="#br0" timeOffset="8399.5585">32085 1217 0,'-17'35'16,"-1"-17"-16,0 17 0,18 36 15,0-36-15,0 36 16,18-36-16,0-17 16,-1 17-16,1-17 0,-1-1 15,19-17-15,-19 0 0,36-17 16,-17-19-16,16-17 15,-34 18-15,17-36 16,-35 19-16,0-19 16,0 18-1,-70 0-15,52 36 16,-52 17-16,34 17 16,1 36-1,17-35-15,18 52 16,0-34-16,18-19 0,0 18 15,17 18-15,-17-35 16,-1-18-16,-17 18 16,18-1-16</inkml:trace>
  <inkml:trace contextRef="#ctx0" brushRef="#br0" timeOffset="8653.9182">32438 1482 0,'35'17'15,"-70"-34"-15,88 34 0,-53 1 0,0 0 16,-18-1 0,18 1-16,-17-18 15,-1 18-15,18-1 0,0 1 0,0-1 16,0 1-1,18-18-15,-1 0 16,1 0 0,-1 0-1</inkml:trace>
  <inkml:trace contextRef="#ctx0" brushRef="#br0" timeOffset="8842.684">32667 1605 0,'-17'18'16,"17"-1"-16,0 1 16,0 0 15</inkml:trace>
  <inkml:trace contextRef="#ctx0" brushRef="#br0" timeOffset="9977.2694">32914 1199 0,'-17'0'16,"-1"18"-16,-17-18 0,-18 35 15,35 1-15,-17 52 16,35-35-16,-18 35 15,36-35-15,17 17 16,-17-52 0,35 17-16,-18-35 15,35 0-15,-34-35 16,17-18-16,-18 18 16,0-36-1,-35 36-15,0-53 16,-35 35-16,-18-18 15,18 36-15,-1 17 16,1 18-16,18 0 0,-19 18 16,19 0-16,-1 17 0,-17 36 15,35-36-15,0 35 16,17-34-16,19 17 16,-19-36-16,36 1 15,-18-18-15,18-18 16</inkml:trace>
  <inkml:trace contextRef="#ctx0" brushRef="#br0" timeOffset="10294.0814">33073 1517 0,'0'0'0,"18"18"15,-1-18-15,1 0 0,-1 0 16,19 0-16,-1 0 15,-17 0-15,-18 35 16,-18-17-16,-17 17 16,17-18-1,0 19-15,18-1 16,18-17-16,-18-1 16,18-17-16,-18 18 15,0 0 1,-18-18 15,-17 17-15,0 1-16,17-18 15,-17 17-15</inkml:trace>
  <inkml:trace contextRef="#ctx0" brushRef="#br0" timeOffset="10472.1732">33355 1746 0,'-17'36'16,"34"-72"-16,-52 89 16,-18-18-16,35-17 15,-17 0-15,-36 17 16</inkml:trace>
  <inkml:trace contextRef="#ctx0" brushRef="#br0" timeOffset="11072.3314">31115 2381 0,'18'0'0,"-1"0"16,1 0 0,0 0-16</inkml:trace>
  <inkml:trace contextRef="#ctx0" brushRef="#br0" timeOffset="11222.9004">31327 2364 0,'17'0'16,"1"0"-1,17-18 1,-17 18-16</inkml:trace>
  <inkml:trace contextRef="#ctx0" brushRef="#br0" timeOffset="11350.7209">31503 2346 0,'-18'0'16</inkml:trace>
  <inkml:trace contextRef="#ctx0" brushRef="#br0" timeOffset="12256.3107">31979 1976 0,'18'0'15,"17"0"1,1 17-16,-19-17 16,18 18-16,1 17 0,-1 0 0,0 1 15,-17 17-15,0-18 0,-18 71 16,0-71-16,-18 53 16,18-35-16,-35 0 15,-1-18 1,-17 1-16,18-19 15,-18 1-15,18-1 16</inkml:trace>
  <inkml:trace contextRef="#ctx0" brushRef="#br0" timeOffset="20448.5135">2081 2910 0,'-53'-70'15,"18"35"-15,0 17 16,-36 0-16,36 18 15,0 36-15,0-1 0,17 18 16,-17 106 0,17-71-16,18 0 0,0 18 15,0-36-15,18 19 16,-1-19-16,19 1 0,-19-18 0,1-1 16,-1 1-16,-17-35 15,0 0 1,-17-36-16,-54-17 15,54-1-15,-19 1 16,1-18-16,35 0 16,35 18-1,36 0 1,35 35-16,-53 0 16,52 0-16</inkml:trace>
  <inkml:trace contextRef="#ctx0" brushRef="#br0" timeOffset="20704.3634">2240 3493 0,'0'0'16,"-17"17"-16,-1 1 0,-17 35 16,35-36-16,17 36 15,1-17-15,0-19 16,17-17-16,0 0 0,0 0 15,36 0-15,-53-17 16,17-1-16,-18-17 16,-17-1-16,18-34 15,-36 52-15,-17-52 16,0 52-16,-18-17 16,18 17-16,-18 36 15</inkml:trace>
  <inkml:trace contextRef="#ctx0" brushRef="#br0" timeOffset="20954.954">2663 3722 0,'0'17'0,"-17"-34"0,17-18 16,0-1-1,0-34-15,0 34 16,0-34 0,17 52-16,1 18 15,17 18-15,1 17 16,17-17 0,-36-1-16,19-17 15,-19 0-15</inkml:trace>
  <inkml:trace contextRef="#ctx0" brushRef="#br0" timeOffset="22689.332">4198 3563 0,'0'18'0,"18"-18"15,-1 17-15,19-34 16,-19 17-16,1-18 15,35-35-15,-36 18 16,1 0-16,-18-18 16,-35 0-1,17 35-15,1 18 0,-107-18 16,54 71 0,-1 18-1,53 0-15,18-1 16,36-35-16,52 18 15,-35-53-15,0 18 16,0-18-16,17 0 16,-17-18-16,53 18 15,-71-17-15,18 17 16,-18-18-16,1 18 16</inkml:trace>
  <inkml:trace contextRef="#ctx0" brushRef="#br0" timeOffset="23039.6907">4851 3404 0,'17'-53'16,"-34"106"-16,34-123 0,-52 70 15,17 17-15,-34 19 16,34-1 0,0 0-16,1 18 0,-1 0 15,0-18-15,18 18 16,18-17-16,0-19 0,17 18 0,-17-35 15,70 0 1,-35-17-16,35-36 16,-71 18-16,36-36 15,-53 36-15,0 0 16,-17-18-16,-1 35 0,-17-17 16,0 35-1,17 17-15,0-17 0,18 36 16,-17-19-16,17 19 0,0-19 15,17 18-15,19 1 16,-1-19-16,53 19 16,-35-36-16,35 0 15,-53-18-15</inkml:trace>
  <inkml:trace contextRef="#ctx0" brushRef="#br0" timeOffset="23496.3733">5309 3422 0,'-17'18'16,"34"-36"-16,-52 53 0,35 18 16,0-35-16,35 52 15,-17-52-15,53 0 16,-36-18-16,53-18 16,-70 0-16,35-35 15,-36 36-15,1-54 16,-18 18-16,0-53 15,-18 36-15,1-18 16,-1 17-16,0-88 16,1 124-16,17 0 0,0 70 31,0 0-31,0 36 0,0 0 16,17 17-16,1-18 0,0 1 15,-1-18-15,36 53 16,-35-71-16,-1-17 15,1-1-15,0-17 16,-18-17-16,17 17 16,-17-18-16,18-17 15,-18 17-15,18 18 16,-1 18-16,1 35 16,-1-36-1,-17 18-15,18-17 0,0 35 16,-1-35-1</inkml:trace>
  <inkml:trace contextRef="#ctx0" brushRef="#br0" timeOffset="24024.6411">7020 3298 0,'0'0'16,"0"18"-16,-17 0 0,17 52 16,0-52-16,35 53 15,-17-36-15,34 0 16,-16-17-16,17-18 15,-18 0-15,18-18 16,-35 0-16,-18-17 16</inkml:trace>
  <inkml:trace contextRef="#ctx0" brushRef="#br0" timeOffset="24150.7943">6967 3122 0,'0'0'15,"36"0"-15,-19-18 16,36 18-16,-35 0 16,17 0-16</inkml:trace>
  <inkml:trace contextRef="#ctx0" brushRef="#br0" timeOffset="24909.209">7849 2893 0,'18'0'47,"0"0"-47,-1 0 16,1 17-16</inkml:trace>
  <inkml:trace contextRef="#ctx0" brushRef="#br0" timeOffset="25051.2181">7955 3351 0,'0'18'16,"0"-36"-16,18 36 15,-36-18 1</inkml:trace>
  <inkml:trace contextRef="#ctx0" brushRef="#br0" timeOffset="27440.128">4145 5098 0,'-17'-18'0,"-1"0"15,-17 18-15,17 0 16,-17 18-16,17 0 16,0 17-16,1 18 15,-19 35 1,54 36-16,0-89 16,17 0-1,0-17-15,1-18 0,-1 0 0,0-18 16,36-52-16,-54 34 15,36-70 1,-35 53-16,-18-17 0,0 17 16,0-18-16,-18 1 0,-17-1 15,-36-52-15,36 52 16,-53 1 0,53 34-16,-18 19 15,53 34-15,-18 54 16,18 0-16,35 87 15,-17-69-15,70 52 16,-35-71-16,35 36 16,-35-53-16,35 18 15,-35-54-15,18 18 16,-53-35-16,-1 0 16</inkml:trace>
  <inkml:trace contextRef="#ctx0" brushRef="#br0" timeOffset="28056.9479">4798 4868 0,'-18'-35'16,"36"70"-16,-53-88 0,17 53 16,0-17-16,1 17 0,-19 0 15,1 0-15,0 35 16,-1 0-16,1 36 15,18-18 1,17 17-16,0-17 0,0 18 16,52 52-16,-16-70 15,52 18-15,-17-54 16,34 1 0,-52-18-16,53-53 15,-71 18-15,36-53 16,-36 52-16,-17-69 15,-36 52-15,-17-71 16,0 71-16,-71-53 16,53 71-16,-71-18 15,72 53-15,-72 36 16,89-1-16,-18 35 16,35-17-16,36 0 15,-1-18-15,19 18 0,70 18 16,-53-53-1,70 17-15,-52-18 16,34-17-16,-69 0 16,17 0-16,-36 0 15,-34 0 1,-19 0 0</inkml:trace>
  <inkml:trace contextRef="#ctx0" brushRef="#br0" timeOffset="28845.3493">5450 5327 0,'0'-18'16,"0"36"-16,0-53 0,0 17 0,0 0 16,-17 1-16,-1-1 15,18 0-15,-17 18 16,-1 0-16,0 18 0,-35 35 15,36-18-15,-1 36 16,18-36-16,18 18 16,-18-18-16,35-17 15,0 0-15,18-18 16,-18 0-16,18-36 16,-35 19-16,0-19 15,-1 19-15,1-18 16,-18-18-16,-18 35 15,1-17-15,-1 35 16,0 0-16,1 0 0,-1 0 16,0 17-16,18 19 15,0-19-15,36 19 16,-19-19 0,19-17-16,-1 18 0,0-18 15,18 0-15,-35 0 16</inkml:trace>
  <inkml:trace contextRef="#ctx0" brushRef="#br0" timeOffset="29163.4155">5697 5468 0,'0'0'0,"18"35"0,0 71 16,-1-71-16,1 1 16,0 17-16,-18-18 0,17-17 15,1-1-15,-18 1 16,17-18-16,-17-18 15,-17-17-15,-18 0 16,-1-36-16,19 36 16,-1-71-16,0 53 15,18-70 1,18 87-16,17 1 16,1 17-16,16 36 15,-34-18-15,0 53 16,-1-35-16,-34 35 15,17-36-15,-36 1 0,1 17 16,0-17 0,17-18-16,-17 0 15,17 0-15</inkml:trace>
  <inkml:trace contextRef="#ctx0" brushRef="#br0" timeOffset="29522.3259">5962 5486 0,'0'0'0,"18"88"16,-18-35-16,17 53 16,-17-53-1,18-18-15,-18-18 0,0 19 16,18-19-16,-18-34 16,-18-1-16,0-35 15,1 18-15,17-18 16,-36-53-1,36 36-15,-17-1 0,17 1 16,17-1-16,1 36 0,0-1 16,-1 19-16,1-1 0,35 36 15,-36-1-15,1 36 16,0-17-16,-18 17 16,0-18-1,-18 0-15,0-17 16,-17-18-16,18-18 15,17 0 1,17-34 0,-17 34-16</inkml:trace>
  <inkml:trace contextRef="#ctx0" brushRef="#br0" timeOffset="29909.8009">6174 5362 0,'0'0'16,"0"18"-16,17-36 47,1 1-47,0-1 15,-1 18 1,-17-18 0,18 36 46,-18 0-46,17-18-16,1 35 15,0-17-15,-1-18 16,1 0-16,-18-18 16,18 18-16,-18-35 15,-18 17-15,0-17 16,18 17-16,-17 0 15,-1 1 1,36 34 15</inkml:trace>
  <inkml:trace contextRef="#ctx0" brushRef="#br0" timeOffset="30046.7028">6438 5274 0,'0'18'16,"0"-36"-16,18 36 0,-1-1 15,19 1 1,-1 17 0,-17-35-16,17 36 15,-17-36-15,17 0 16</inkml:trace>
  <inkml:trace contextRef="#ctx0" brushRef="#br0" timeOffset="30191.4676">6668 5256 0,'-36'0'16,"72"0"-16,-72 18 0,1 17 16,35-17-16,-35 17 15,35-17-15,-18 17 16,18-17 0</inkml:trace>
  <inkml:trace contextRef="#ctx0" brushRef="#br0" timeOffset="30630.7341">7020 4604 0,'18'0'32,"17"-18"-32,0 0 15,36 18-15,-36-17 16,-17 17-16,17 0 15,-17 0-15,0 0 16</inkml:trace>
  <inkml:trace contextRef="#ctx0" brushRef="#br0" timeOffset="30837.6979">7091 4586 0,'0'53'16,"0"-18"-16,0 1 0,0-1 15,17 18-15,-17-18 16,0 0-16,18 54 16,0-72-16,-1 54 15,19-54-15,-1 19 16,-17-19-16,35-17 16,-36 0-16,18 0 15,-17 0-15</inkml:trace>
  <inkml:trace contextRef="#ctx0" brushRef="#br0" timeOffset="30987.7518">7408 4921 0,'18'0'16,"-18"18"0,35 0-1,-35-1-15,36 1 16,-36-1-16,17-17 15</inkml:trace>
  <inkml:trace contextRef="#ctx0" brushRef="#br0" timeOffset="31160.6963">7479 4692 0,'0'0'0,"18"0"32,-18-18-32,17 18 15</inkml:trace>
  <inkml:trace contextRef="#ctx0" brushRef="#br0" timeOffset="31516.6775">7567 4551 0,'18'-18'16,"-1"1"-16,1 17 15,17 0-15,1 0 16,-19 0-16,36-18 16,-35 18-16,17 0 15,-17 18 1,-1 17-16,1 18 15,-18 0-15,0-18 16,18 18-16,-18-18 0,17 71 16,1-71-16,0 36 15,-1-54 1,-17 19-16,0-19 16,-17-17-1,-1 0-15,0 0 16,1 0-16,-19 0 15,19 0-15,-19 0 0,19 18 16,-36 0-16,18-1 16</inkml:trace>
  <inkml:trace contextRef="#ctx0" brushRef="#br0" timeOffset="32499.9678">8714 4798 0,'0'17'0,"17"-17"0,1 18 15,35 0-15,-18-18 16,53 0-16,-52 0 15,-1 0 1</inkml:trace>
  <inkml:trace contextRef="#ctx0" brushRef="#br0" timeOffset="32617.0174">8784 5009 0,'53'18'0,"-106"-36"0,124 54 16,-36-36-16,53 0 15,-53 0-15</inkml:trace>
  <inkml:trace contextRef="#ctx0" brushRef="#br0" timeOffset="34352.188">10319 3916 0,'0'0'16,"-18"-18"-16,36 18 31,17 18-31,0-1 16,18-17-16,53 18 15,18-18 1,-72 0-16,-16 0 0,52-18 15,-53 18-15,-17 0 0,-1-17 16,-34-1 0,-36 18-1,18 0-15,17 0 0,-17 18 16,-1 17-16,19-17 16,17 70-1,0-53-15,35 71 16,-17-53-16,-1-18 15,19 18-15,-19-18 0,1 1 0,0 34 16,-18-34 0,0-19-16,-53 1 15,17-1-15,-34-17 16,17 0-16,-35 0 16,70 0-16,-17 0 15,17 0-15,18 18 0</inkml:trace>
  <inkml:trace contextRef="#ctx0" brushRef="#br0" timeOffset="34657.1164">11307 3898 0,'0'0'15,"-18"0"-15,0 35 16,-17 36-16,17 35 16,1-36-16,17 1 15,-18 0-15,18 70 16,0-88-16,53 52 15,-35-69-15,17-1 0,0-17 16,0-1-16,36 1 16,-53-18-16</inkml:trace>
  <inkml:trace contextRef="#ctx0" brushRef="#br0" timeOffset="35729.5899">11977 4022 0,'0'0'0,"0"-18"0,-18 0 15,18 1 1,-35-1-16,17 18 16,-35 18-1,36-1-15,-19 19 0,1 70 16,18-54 0,17 1-16,0 71 15,0-89-15,52 53 16,1-52-16,-17-19 15,17 1-15,-1-18 0,19 0 16,-18 0-16,0-18 0,35-35 16,-53 18-16,1-36 15,-36 36-15,-18-35 16,-17 34-16,-36-52 16,36 53-16,-18 0 15,-53-18-15,53 53 16,0 0-16,-17 0 15,34 70 1,54-17 0,53 0-1,-36-35-15,71-1 0,-71 1 16,36 0-16,-36-18 16,-18 0-1,1 17-15,0-17 0,-1 18 16,-17 0-16</inkml:trace>
  <inkml:trace contextRef="#ctx0" brushRef="#br0" timeOffset="36003.3756">12577 4516 0,'17'17'16,"-17"1"-16,18 35 15,-18-36-15,0 19 16,0-19-16,0 1 15,17-18 1</inkml:trace>
  <inkml:trace contextRef="#ctx0" brushRef="#br0" timeOffset="36247.4064">13000 4551 0,'0'35'16,"0"-17"-16,-18-1 15,1 19-15,-1-19 16,0 1-16,1-18 15,-1 18-15,0-18 0,1 17 0</inkml:trace>
  <inkml:trace contextRef="#ctx0" brushRef="#br0" timeOffset="37632.8069">13529 4039 0,'0'-17'16,"0"-1"-16,0 0 16,0 1-16,-18 17 0,1 0 15,-1 0 1,0 0-16,-17 17 0,18 1 16,-36 35-1,35 0-15,-17-18 0,17 18 16,18 35-16,0-35 15,35 18-15,1-36 16,52 18-16,-35-35 16,70-18-1,-70-18-15,53-35 16,-53 35-16,0-52 16,-36 35-16,-17-1 0,-17-34 15,-1 34-15,-52-34 16,34 52-16,-69-17 15,34 17-15,-17 18 16,35 18 0,0 17-16,35-17 15,18 35-15,0-36 16,36 54-16,-1-53 16,0-1-16,36 1 15,-36 0-15,53-18 16,-70 0-16,17 0 15,0 0-15,1 0 16</inkml:trace>
  <inkml:trace contextRef="#ctx0" brushRef="#br0" timeOffset="37966.6629">14023 4357 0,'0'0'16,"35"17"-16,-17-17 0,-1 0 0,19 18 15,-19 0-15,1-18 16,-18 17-16,0 1 16,-18 17-16,18-17 15,-17 0-15,-1-1 16,18 1-16,18-18 47,-1 0-32,1 17-15,0-17 16,-1 0-16</inkml:trace>
  <inkml:trace contextRef="#ctx0" brushRef="#br0" timeOffset="38199.4803">14464 4498 0,'0'18'16,"0"-36"-16,0 53 15,18-17 1</inkml:trace>
  <inkml:trace contextRef="#ctx0" brushRef="#br0" timeOffset="38350.6915">14658 4463 0,'0'0'16,"18"0"-16,-1 0 0,1 0 15,-1 0 1</inkml:trace>
  <inkml:trace contextRef="#ctx0" brushRef="#br0" timeOffset="38483.8526">14887 4445 0,'0'0'0,"0"-18"0,18 18 15,0 0-15,-1 0 16</inkml:trace>
  <inkml:trace contextRef="#ctx0" brushRef="#br0" timeOffset="38616.3026">15064 4427 0,'0'0'0,"17"0"16</inkml:trace>
  <inkml:trace contextRef="#ctx0" brushRef="#br0" timeOffset="38863.622">15381 4498 0,'0'0'16,"0"18"-16,18-1 0,-18 1 16,-18-1-16,0 1 15,-17 17-15,18-17 16,-36 17-16,17 1 15</inkml:trace>
  <inkml:trace contextRef="#ctx0" brushRef="#br0" timeOffset="39708.0692">16263 3933 0,'0'0'15,"0"-35"-15,0 18 0,-18 17 0,1-18 16,-18 18-16,-1 0 16,-17 35-16,18-17 15,0 17-15,17 18 16,0 0-16,1 53 0,17-53 16,35 53-16,-17-71 15,52 18 1,-34-36-16,17 1 0,52-36 15,-69 1-15,52-36 16,-71 35-16,19-70 16,-19 53-16,-34-53 15,-1 52-15,-35-52 16,0 53 0,-35-1-16,35 19 15,-53 17-15,71 17 16,0 36-16,17-35 15,18 53-15,18-36 16,52 35 0,-34-52-16,-1 17 15,18-17-15,-18-18 0,71 18 16,-71-18-16,18 0 16,-35 17-16,17-17 15</inkml:trace>
  <inkml:trace contextRef="#ctx0" brushRef="#br0" timeOffset="39929.6033">16704 4357 0,'0'0'0,"0"17"15,0 19-15,0-19 0,18 1 16,-1 17-16,-17-17 16,18 0-16,-18-1 15,18-17-15</inkml:trace>
  <inkml:trace contextRef="#ctx0" brushRef="#br0" timeOffset="40074.4747">16792 4057 0,'0'0'16,"18"0"-16,0 0 16,-18 18-1</inkml:trace>
  <inkml:trace contextRef="#ctx0" brushRef="#br0" timeOffset="43054.6495">17216 4233 0,'17'0'47,"18"0"-31,-17 0-16,0 0 15,35 0 1,-18 0-16,0 0 0,18-17 16,-18-1-1</inkml:trace>
  <inkml:trace contextRef="#ctx0" brushRef="#br0" timeOffset="43266.7826">17357 4022 0,'0'0'0,"0"17"16,0 1-16,0 17 0,0 1 16,17-1-16,1 0 0,0 53 15,-1-52-15,1 34 16,0-35-16,-18-17 15,0 35 1,17-53 0</inkml:trace>
  <inkml:trace contextRef="#ctx0" brushRef="#br0" timeOffset="43716.5058">18009 4145 0,'0'0'0,"0"-17"16,-17 17-1,-19 17 1,19-17-16,-19 18 15,19-1-15,-1 1 16,1 0-16,-1 17 16,18-17-16,35 17 15,-17-17-15,17-18 16,18 17-16,-18-17 0,1 0 0,-19 0 16,19 0-1,-36 18-15,-18-18 16,0 17-16,-17 19 0,-53 17 15,52-18-15,-16 18 16,52-36 0,-18 1-16,36 0 0,17-1 15,0 1-15,0-18 16,36 0-16,-36 0 16,18 0-16,-70 0 15</inkml:trace>
  <inkml:trace contextRef="#ctx0" brushRef="#br0" timeOffset="44963.7205">18733 4427 0,'0'18'16,"0"0"-16,0 17 16,0-17-16,0 34 15,-18-34-15,0 17 16,1-17-16,-36 35 16,35-35-16,-35 17 15,35-35-15</inkml:trace>
  <inkml:trace contextRef="#ctx0" brushRef="#br0" timeOffset="45135.3582">19015 4498 0,'17'0'0,"-34"0"0,52 0 31,-17 0-15,-1-18-16</inkml:trace>
  <inkml:trace contextRef="#ctx0" brushRef="#br0" timeOffset="45268.5826">19332 4427 0,'18'0'31,"0"0"-15</inkml:trace>
  <inkml:trace contextRef="#ctx0" brushRef="#br0" timeOffset="45418.6377">19544 4427 0,'0'0'15,"18"0"1,-1 0-16,1 0 16,-1 0-16,1-17 15</inkml:trace>
  <inkml:trace contextRef="#ctx0" brushRef="#br0" timeOffset="45540.4906">19703 4392 0,'17'0'32</inkml:trace>
  <inkml:trace contextRef="#ctx0" brushRef="#br0" timeOffset="45819.625">19897 3634 0,'17'0'15,"1"35"-15,0 0 0,52 71 16,-35-35-16,1-19 15,34 90-15,-52-72 16,17 54-16,-17-54 16,-36 36-1,1-53-15,-1 0 0,0-18 16,-52 53-16,17-52 16,18-19-16</inkml:trace>
  <inkml:trace contextRef="#ctx0" brushRef="#br0" timeOffset="46770.1175">16845 3034 0,'0'35'31,"-17"18"-15,17-18-16,0 36 16,0-18-16,17 0 15,1-18-15,-18 0 16,0-17-16,17-18 0,1 35 15,-18-17 1,-18-18 0</inkml:trace>
  <inkml:trace contextRef="#ctx0" brushRef="#br0" timeOffset="47037.659">16598 3351 0,'35'53'16,"-17"-35"-16,0 0 16,17 35-16,-17-36 15,17 1-15,0 17 16,1-17 0,-19-18-1,18-18-15,1 0 16,17-17-1,-18-18 1,18 0 0,0-17-1,-53 52-15</inkml:trace>
  <inkml:trace contextRef="#ctx0" brushRef="#br0" timeOffset="49755.7212">20902 4286 0,'-18'0'16,"36"0"15,17 18-31,-17-18 16,70 18 0,-35-1-16,35-17 0,-52 0 15,-1 0 1,-53-17-1,-35-1 1</inkml:trace>
  <inkml:trace contextRef="#ctx0" brushRef="#br0" timeOffset="50684.5686">21925 3863 0,'0'0'15,"-35"0"-15,53 0 32,34 0-32,-16 0 15,87 0-15,-70 0 16,53 0-16,-53 0 16,0-18-16,-36 18 15,-34 0 1,-36 0-1,18 0-15,-18 18 16,17-18-16,19 35 16,17-17-16,17 52 15,1-34-15,35 52 16,-18-53-16,18 36 16,-18-36-16,-17 0 15,-18-17-15,18 0 0,-18 17 16,-18-18-16,-35-17 15,18 18-15,-53-18 16,52 0 0,-34 0-16,52 0 15,1 0-15,34 0 16</inkml:trace>
  <inkml:trace contextRef="#ctx0" brushRef="#br0" timeOffset="50946.3052">22983 3828 0,'-35'35'16,"70"-70"-16,-105 88 0,35 52 15,17-52-15,0 18 16,1 52-16,17-52 16,17-18-16,19 53 15,-1-53-15,-17-18 0,17-18 16,-18 19-16,1-36 0,0 17 16</inkml:trace>
  <inkml:trace contextRef="#ctx0" brushRef="#br0" timeOffset="51668.6912">23530 3986 0,'-35'-17'16,"70"34"-16,-88-34 0,0 52 16,18-17-16,-18 70 15,36-35-15,17 0 0,0 70 16,17-70-16,54 18 16,-36-36-1,18-17-15,53-18 16,-36 0-16,-17-18 15,0 0-15,-17-17 0,-1-36 16,-18 36-16,-34-53 16,-18 53-16,-54-53 15,36 70-15,-52-35 16,52 35-16,-18 36 16,36 0-16,17-1 15,18 54 1,18-54-16,-1 19 0,1-1 15,70 36-15,-52-54 16,52 18-16,-35-17 16,17 0-16,-52-18 15,35 0-15</inkml:trace>
  <inkml:trace contextRef="#ctx0" brushRef="#br0" timeOffset="51841.7693">24130 4410 0,'18'53'16,"-36"-106"-16,53 123 0,-35-34 15,0-19-15,0 36 16,0-35 0,0 17-16,0-17 15</inkml:trace>
  <inkml:trace contextRef="#ctx0" brushRef="#br0" timeOffset="52125.9672">24571 4463 0,'0'17'16,"-35"19"-16,17-1 15,-17 0 1,35-17-16,-18-1 15,1 1-15</inkml:trace>
  <inkml:trace contextRef="#ctx0" brushRef="#br0" timeOffset="52681.8073">24977 4022 0,'0'0'0,"-18"0"15,0 0 1,1 17-16,-19 36 16,19 0-16,-1 53 15,18-53-15,0 0 0,18 35 16,-1-70 0,19 35-16,-1-53 15,-17 17-15,17-17 16,0-17-16,1-1 0,34-35 15,-35 18-15,18-36 16,-35 36-16,0-53 16,-18 35-16,-36 18 15,19-18-15,-19 17 0,1 1 16,-53 17-16,53 18 16,-1 18-16,19 0 0,-1 17 15,0 18-15,18-18 16,36 53-1,-19-70-15,36 35 16,-17-35-16,-19-1 0,18-17 16,-17 18-16,0-18 0,17 0 15,-17 0 1</inkml:trace>
  <inkml:trace contextRef="#ctx0" brushRef="#br0" timeOffset="52998.2677">25435 4392 0,'0'0'0,"18"0"0,17 18 15,0-18 1,-17 0-16,0 17 15,-1-17-15,-17 18 16,-35 17-16,35-17 16,-35 17-16,17 0 15,1 1-15,17-19 16,0 1 0,17-18-16,1 0 15,17-18-15,0 18 16,1-17-16,-19 17 15,1 0 1</inkml:trace>
  <inkml:trace contextRef="#ctx0" brushRef="#br0" timeOffset="53210.6025">25876 4551 0,'-17'35'15,"34"-70"-15,-70 88 0,18-18 0,17-35 16,1 35 0,17-17-16</inkml:trace>
  <inkml:trace contextRef="#ctx0" brushRef="#br0" timeOffset="53379.993">26176 4533 0,'18'0'47</inkml:trace>
  <inkml:trace contextRef="#ctx0" brushRef="#br0" timeOffset="53532.6461">26476 4480 0,'18'0'15,"-1"0"1,1 0 0,0 0-1</inkml:trace>
  <inkml:trace contextRef="#ctx0" brushRef="#br0" timeOffset="53670.2145">26635 4480 0,'17'0'0,"1"0"32</inkml:trace>
  <inkml:trace contextRef="#ctx0" brushRef="#br0" timeOffset="53900.0896">26988 4463 0,'17'35'16,"-17"-17"-1,0 17-15,0-18 16,0 19-16,-17-19 15,-36 19-15,35-19 16,0-17-16,1 18 0,-54 0 16</inkml:trace>
  <inkml:trace contextRef="#ctx0" brushRef="#br0" timeOffset="54750.739">27799 3898 0,'18'-35'15,"-36"70"-15,18-70 0,-18 17 16,-17 18-16,17 0 16,-17 0-16,-53 53 15,53-18-15,-36 54 16,36-36-16,17 52 0,0-52 15,36 53 1,17-71-16,18 1 0,0-1 16,71 0-1,-54-35-15,1 0 0,-18-17 0,0-1 16,35-35 0,-71-17-16,1 17 15,-18 17-15,-18-17 0,1 1 16,-54-54-16,36 70 15,-71-17-15,71 36 16,0-1-16,-1 36 16,1-18-16,17 35 0,18-17 0,0 52 15,0-34 1,53 17-16,-17-18 16,34 0-16,-35-17 15,18-18-15,0 17 16,-17-17-16,-1 0 15,-18 0-15,1 0 16</inkml:trace>
  <inkml:trace contextRef="#ctx0" brushRef="#br0" timeOffset="54972.4414">28275 4445 0,'0'18'16,"18"-1"-1,-18 19-15,0-19 16,17 36-16,-17-35 16,18-1-1,0-17-15</inkml:trace>
  <inkml:trace contextRef="#ctx0" brushRef="#br0" timeOffset="55345.7253">28346 4251 0,'0'-18'15,"0"1"1,17 17 15,-17-18-15</inkml:trace>
  <inkml:trace contextRef="#ctx0" brushRef="#br0" timeOffset="55923.0005">28663 4216 0,'0'0'15,"18"0"-15,-18-18 16,17 18-16,19 0 15,-1-18 1,0 18-16,-17 0 16,53 0-16,-54 0 15</inkml:trace>
  <inkml:trace contextRef="#ctx0" brushRef="#br0" timeOffset="57047.6701">29545 4004 0,'35'-18'16,"-17"18"-1,-36 0 1,1 0-16,-1 18 16,-35 0-1,18-1-15,0 19 16,-1-1-16,19-35 16,17 18-16,-18-1 0,18 1 15,18-1-15,-1 1 16,1 0-16,0-1 0,17-17 15,0 18 1,-17 0-16,0-18 16,-36 0-16,-17 17 15,-18 19 1,17-1-16,-17 0 16,36 0-16,17 1 15,17-19-15,19 1 16,-1 0-16,18-18 0,53 0 15,-71 0-15,36-18 16,-36 0-16,-17 1 16,-54 17-1,19 0-15,-19 0 16</inkml:trace>
  <inkml:trace contextRef="#ctx0" brushRef="#br0" timeOffset="57709.303">28434 3034 0,'0'18'31,"0"17"-16,0 18 1,0 0-16,0 0 0,0 52 16,0-52-16,0 53 15,0-71-15,18 36 16,-18-36-16,0-17 16,-18-18-1,0-18-15</inkml:trace>
  <inkml:trace contextRef="#ctx0" brushRef="#br0" timeOffset="57948.4464">28222 3422 0,'0'71'16,"0"-142"-16,18 177 0,0-36 15,-1-34 1,1-1-16,17-17 0,0-1 15,1-17-15,34 0 16,-35-17-16,36-36 16,-36 17-16,18-17 15,-35 18-15,-18 0 16,17 17-16,-17-17 16,0 17-16,-17 18 15</inkml:trace>
  <inkml:trace contextRef="#ctx0" brushRef="#br0" timeOffset="58482.4929">30180 4498 0,'-35'35'16,"70"-70"-16,-105 105 0,52-52 16,0 0-16,1-1 0,17 1 15,-18-18-15,18 18 16,0-1-1</inkml:trace>
  <inkml:trace contextRef="#ctx0" brushRef="#br0" timeOffset="58642.1562">30568 4498 0,'18'0'15,"-1"0"1,36 0 0</inkml:trace>
  <inkml:trace contextRef="#ctx0" brushRef="#br0" timeOffset="58773.652">30886 4480 0,'17'0'31,"1"0"-31,17-17 16</inkml:trace>
  <inkml:trace contextRef="#ctx0" brushRef="#br0" timeOffset="58910.215">31133 4445 0,'17'0'16,"1"0"0,0 0-1</inkml:trace>
  <inkml:trace contextRef="#ctx0" brushRef="#br0" timeOffset="59051.279">31327 4445 0,'0'0'0,"17"0"0,1 0 16,0-18-1,-1 18-15</inkml:trace>
  <inkml:trace contextRef="#ctx0" brushRef="#br0" timeOffset="59304.3459">31662 3739 0,'0'0'0,"17"0"16,36 36-16,-35-1 16,35 18-16,35 53 15,-35-36-15,0 1 0,0-1 16,0 19-16,17 52 15,-52-71-15,-18-17 16,0 0-16,-18 0 0,1 0 16,-19-18-16,1 18 0,0-18 15,-18-17-15,18 0 0,-18 17 16,17-35-16</inkml:trace>
  <inkml:trace contextRef="#ctx0" brushRef="#br0" timeOffset="63459.8517">10248 5221 0,'18'0'31,"-1"0"-15,36 0-16,-35 0 16,53 0-1,-18-18-15,-18 18 0,88-17 16,-70 17-16,88-18 15,-70 1-15,105-1 16,-88 18-16,1-18 16,16 18-16,-16-17 0,105-1 15,-88 18-15,88 0 16,-89 0-16,-16 0 16,16 0-16,1 0 0,88 18 15,-106-18 1,106 17-16,-88-17 15,88 0 1,-88 18-16,106-18 16,-106 0-16,105 0 15,-87 0-15,-18 0 16,-1 0-16,107 0 0,-106 0 16,0 0-16,123 0 15,-123 0-15,123 18 16,-123-18-16,18 0 15,105 0-15,-123-18 16,17 18-16,89 0 16,-89 0-16,-17 0 0,0 0 15,0 0-15,0 0 0,123-18 16,-106 18-16,107-17 16,-107 17-1,124-18-15,-123 18 16,105-18-16,-106 18 15,89 0-15,-106 0 16,106 0 0,-107 0-16,125 0 15,-124 0-15,123 0 16,-106 0-16,107 0 16,-125 0-16,19 0 15,-18 0-15,141 0 0,-124 0 16,106 0-1,-87 0-15,-37 0 0,19 0 16,123 0-16,-124 0 16,124 0-16,-123 0 15,105 0-15,-105 0 16,-19 0-16,1 0 0,123 0 16,-123 0-1,106 0-15,-124 18 16,124-18-16,-106 0 15,105 18-15,-105-18 16,106 0 0,-106 0-16,0 0 0,-1 0 15,1 0-15,106 0 16,-106 0-16,105 0 16,-87 0-16,87 0 15,-105 0-15,106 0 16,-89 0-16,89 0 15,-88 0-15,-19 0 16,19 0-16,-18 0 0,123 0 16,-105 0-16,87 0 15,-87 0-15,-19 0 16,19 0-16,-18 0 0,141 0 16,-124 17-1,142-17-15,-124 0 16,0 0-16,-18 0 0,19 0 15,157 0 1,-157 0-16,16 0 0,142 0 16,-141 0-16,194 0 15,-177 18-15,177-18 16,-159 0 0,0 18-16,0-18 0,-18 17 15,18-17-15,-17 18 0,176-1 16,-177 1-16,141 0 15,-158-18-15,123 17 16,-123-17-16,141 18 16,-159-18-16,-17 0 15,123 0 1,-142 0-16,19-18 16,-107 18-16,-34 0 15,-54 18-15</inkml:trace>
  <inkml:trace contextRef="#ctx0" brushRef="#br0" timeOffset="64337.6506">19562 5521 0,'0'0'15,"0"-18"-15,35 18 16,18 0-16,70 36 16,-52-19-16,70 19 15,-71-19 1,-17 1-16,-17-1 16,-19 19-16,-17-19 0,-17 1 15,-54 53-15,36-36 16,-71 35-16,71-52 15,-1 35 1,36-18-16,53 1 16,-17-19-16,87 18 15,-52-35-15,52 18 16,-52-18-16,17 0 16,-71 18-16,19-18 15,-54 0-15</inkml:trace>
  <inkml:trace contextRef="#ctx0" brushRef="#br0" timeOffset="65076.7432">21237 5680 0,'0'0'16,"18"-18"-16,-18 0 16,-35 18-1,17 0-15,-35 18 16,18 0-16,-1-1 0,19 1 15,-1 0-15,18 17 16,0-17-16,18-1 16,-1 1-16,19-1 0,-19 1 0,36-18 15,-17 18-15,52-18 16,-71 0-16,1 0 16,-36 0-1,-70 35 1,35 0-16,-35 36 15,53-36-15,0 36 16,52-54-16,54 36 16,-1-35-16,19 0 15,87-18 1,-88-18-16,53 0 0,-106 1 16,1-1-16</inkml:trace>
  <inkml:trace contextRef="#ctx0" brushRef="#br0" timeOffset="72863.0461">9066 7902 0,'18'0'47,"-18"-17"-47,0-1 0,18 0 15,-1-35 1,1 18-16,17-35 16,-17 34-16,35-17 15,-53 18-15,17 35 16,1-18-16,-18 36 0,0 17 16,18-17-16,-18 53 15,0-36 1,17 35-16,1-52 15,0 35-15,-1-35 16,19-18-16,-19 0 16,36-36-1,-35 19-15,-1-19 0,-17 19 16,18-19-16,0-16 16,-18 34-16,0 0 15,-18 36 1,0 17-1</inkml:trace>
  <inkml:trace contextRef="#ctx0" brushRef="#br0" timeOffset="73207.1758">9031 8308 0,'0'0'0,"18"0"16,-18-18-16,17 1 0,19-36 16,-19 17-16,19 1 15,-19 18-15,1-1 16,17 0-16,-17 18 16,-18 18-1,0 0-15,17 17 0,-17 0 16,36 18-16,-19-18 15,19 1 1,-19-36-16,36 0 16,-18-18-16,18-17 15,-35-1-15,35-52 16,-53 71-16,35-54 16,-35 53-16</inkml:trace>
  <inkml:trace contextRef="#ctx0" brushRef="#br0" timeOffset="74875.8845">10883 7779 0,'0'0'0,"0"-36"0,-17 1 15,-1 18-15,-17-19 16,-18 36-16,35 18 16,-52 52-16,52-17 15,-35 53-15,35-53 16,1 53-1,17-71-15,17 1 16,1-19-16,53 1 16,-54-36-16,54-17 15,-36 17-15,0-17 16,-17-18-16,0 18 0,17-53 16,-35 17-16,0-52 15,0 70-15,-53-88 16,35 70-16,-52-35 15,52 71-15,0 0 16,18 52-16,-17 54 16,17-18-1,35 105-15,-17-87 16,35 70 0,0-17-16,-18-71 0,0-18 15,36 35-15,-36-52 16,18 17-1,-35-35-15,17 0 16</inkml:trace>
  <inkml:trace contextRef="#ctx0" brushRef="#br0" timeOffset="75693.7327">11483 7479 0,'0'0'0,"0"-18"0,0 1 15,0-19-15,0 19 16,0-1-16,0 0 0,0 1 16,-18 17-1,1 0-15,-1 0 0,-17 53 16,-1-36-1,1 72-15,0-54 16,17 18-16,18 70 16,0-70-16,36 53 15,-19-53-15,18-18 16,1 0-16,17-17 0,52 17 16,-69-35-16,70-17 15,-71-1-15,53-35 16,-70 18-16,17-53 15,-17 52-15,-18-17 16,-18 1-16,0-1 16,-35-53-16,1 53 15,-54-18-15,53 54 16,-71-1-16,71 36 16,-17 35-1,35-18-15,35 53 16,17-35-16,18 18 15,1-54-15,-1 18 16,18-17-16,-18 0 0,71-18 16,-71 0-16,36 0 15,-53 0-15,17-18 16,-18 18 0</inkml:trace>
  <inkml:trace contextRef="#ctx0" brushRef="#br0" timeOffset="75998.7038">12136 7355 0,'17'-17'16,"18"17"-16,18-18 16,-17 18-16,34-17 15,-52 17-15,17 0 16,-17 0-16,-18-18 15</inkml:trace>
  <inkml:trace contextRef="#ctx0" brushRef="#br0" timeOffset="76244.5407">12224 7320 0,'0'0'15,"17"35"-15,-17 1 0,0-1 16,0 18-16,-17 53 16,17-53-16,0 52 15,17-69-15,-17-1 0,36 36 16,-19-54-16,36 1 16,-17-18-16,34 0 15,-52 0-15,35-35 16,-36 35-16,-17-18 15</inkml:trace>
  <inkml:trace contextRef="#ctx0" brushRef="#br0" timeOffset="76443.416">12718 7691 0,'17'35'16,"-34"-70"-16,34 105 0,1-17 15,0-35-15,-18-1 0,0 1 16,0 0-16,17-18 16</inkml:trace>
  <inkml:trace contextRef="#ctx0" brushRef="#br0" timeOffset="76619.6755">12753 7373 0,'18'0'31,"-1"0"-31,1 0 15</inkml:trace>
  <inkml:trace contextRef="#ctx0" brushRef="#br0" timeOffset="76973.479">12947 7197 0,'0'0'0,"18"0"16,17 0-1,0 0-15,-17 0 0,17 0 16,0 0-16,-17 0 16,0 17-16,-1 1 15,1-18-15,0 53 16,-18-35-16,17 70 16,1-53-16,-18 18 15,17 70-15,-17-70 16,18 71-16,-18-71 15,18 17-15,-18-34 16,0-19-16,0 1 16,0-1-16,-18-17 31,-17-17-31,17-1 16,1 1-16,-1 17 15,0-18-15</inkml:trace>
  <inkml:trace contextRef="#ctx0" brushRef="#br0" timeOffset="77111.1095">13741 7955 0,'-18'0'15</inkml:trace>
  <inkml:trace contextRef="#ctx0" brushRef="#br0" timeOffset="80827.4425">13811 7673 0,'18'0'31,"17"0"-15,-17 0-16,35 0 16,-18 0-16,0 0 15,-17 0-15,35 0 0,-36 0 16,-34 0 0,-18 18-16</inkml:trace>
  <inkml:trace contextRef="#ctx0" brushRef="#br0" timeOffset="80959.6524">13794 7796 0,'17'18'0,"1"-18"16,17 0-16,0-18 16,18 18-16,-17 0 15,-19 0-15</inkml:trace>
  <inkml:trace contextRef="#ctx0" brushRef="#br0" timeOffset="81638.524">14834 7020 0,'0'0'16,"-35"-53"-16,17 36 0,18-1 15,18 18 1,17 0-16,1 18 16,69 17-16,-52-17 15,53 70-15,-53-53 16,18 71-1,-54-53-15,1 0 0,0 0 16,-18 0-16,-36 17 16,1-52-16,-36 17 15,36-35-15,-35-18 16,34 1-16,1-18 16,35 17-16,0 0 15,18 1-15,52 34 16,-34-17-16,34 36 15,-17-19-15,0 18 16,-18-35-16</inkml:trace>
  <inkml:trace contextRef="#ctx0" brushRef="#br0" timeOffset="82155.9853">15575 7056 0,'0'-18'16,"18"18"-1,35 0-15,-18 0 16,53 0-16,-35 0 15,-18 0-15,36 0 16,-36-18-16,-17 18 0</inkml:trace>
  <inkml:trace contextRef="#ctx0" brushRef="#br0" timeOffset="82425.1719">15822 7020 0,'0'0'15,"0"18"-15,18 0 16,-1-1-16,-17 1 0,36 35 16,-19-18-16,1 53 15,0-35-15,17 35 16,-18-52-16,1 34 16,-18-35-1,0-17-15,-18 17 16,-17-17-1,18-18-15,-1 0 0,-35-18 16,18 1-16,-36-1 16,54 0-16,-36 18 15,35 0-15,0 0 16</inkml:trace>
  <inkml:trace contextRef="#ctx0" brushRef="#br0" timeOffset="83362.5013">14799 7938 0,'18'0'15,"52"-18"1,-17 18-16,106 0 16,-71 0-16,124-18 15,-106 18 1,158-35-16,-140 17 16,-1-17-16,106 0 15,-158 17-15,-18 0 0,-18 18 16,-52 0-1</inkml:trace>
  <inkml:trace contextRef="#ctx0" brushRef="#br0" timeOffset="83996.5769">15011 8255 0,'0'-18'15,"0"36"-15,17-36 0,1 18 16,53 0 0,-36 18-16,18 17 0,0-17 15,17 17-15,18 36 16,-52-36-16,-19 18 0,1 18 16,-18-36-16,-53 18 15,18-36-15,-53 19 16,52-36-16,-17 0 15,18 0-15,0 0 16,-18-18-16,53 0 16,-18-35-16,36 36 15,17 17-15,0-18 16,1 18-16,-1 0 0,0 0 0,1 18 16,16-1-16,-16-17 15,-19 18-15,36 17 16,-35-35-16,-18 36 15,0-19-15</inkml:trace>
  <inkml:trace contextRef="#ctx0" brushRef="#br0" timeOffset="85259.5694">15857 8237 0,'0'-17'16,"0"-1"-1,-17 18-15,-1 0 16,0 18 0,1 17-1,-18 36-15,17-36 16,0 53-16,18-35 15,18 0-15,0-18 0,-1 0 16,54 18-16,-36-35 16,0-18-16,18 0 15,0 0-15,-18-35 0,54-18 16,-54 18-16,0-54 16,-35 54-16,0-53 15,-17 53 1,-54-18-16,36 17 15,-54 1-15,37 35 16,-19 0-16,36 18 16,-18 17-16,35 0 15,1 18-15,34-35 16,36 35-16,-18-36 16,71 19-1,-71-19-15,71-17 16,-70 0-16,17-17 15,-36 17-15,-17-18 16</inkml:trace>
  <inkml:trace contextRef="#ctx0" brushRef="#br0" timeOffset="85569.7432">16404 8555 0,'0'53'16,"0"-106"-16,0 123 0,18-17 16,-1-35-1,-17 0-15,18-1 0,-18 1 16</inkml:trace>
  <inkml:trace contextRef="#ctx0" brushRef="#br0" timeOffset="85726.1898">16404 8326 0,'18'-18'0,"-1"18"15,-17-18-15,18 18 16</inkml:trace>
  <inkml:trace contextRef="#ctx0" brushRef="#br0" timeOffset="89680.8342">10777 8520 0,'18'0'15,"17"0"1,36-18-16,-18 18 15,88 0 1,-71 0-16,124-18 16,-88 1-16,-18-1 15,1 18-15,-19 0 0,18 0 16,-52 0-16</inkml:trace>
  <inkml:trace contextRef="#ctx0" brushRef="#br0" timeOffset="90731.3788">14870 9278 0,'-18'0'16,"36"0"-1,-1 0 1,1 0-16,88 0 16,-36 0-16,36 0 15,0 0-15,17 0 0,160 0 16,-125 0-16,142 0 16,-159 0-16,0 0 15,-17 0-15,-36-18 0,53 18 16,-123 0-16</inkml:trace>
  <inkml:trace contextRef="#ctx0" brushRef="#br0" timeOffset="101233.0081">2381 5133 0,'18'18'47,"70"-18"-47,-35 17 16,0-17-16,17 0 0,-17 0 15,71 0-15,-71 0 16,35 0-16,-53-17 16,1 17-1,-54-18 1,0 18-16</inkml:trace>
  <inkml:trace contextRef="#ctx0" brushRef="#br0" timeOffset="101458.7921">2840 4939 0,'0'18'16,"35"-1"-1,-17 1-15,-1-1 0,54 19 16,-36-19-16,53 19 15,-35-19 1,0 1-16,-17 0 16,-19 17-16,-34 0 15,-1-17-15,-17 17 0,-1 0 16,-87 18 0,17 0-16,53-18 15,18-17-15</inkml:trace>
  <inkml:trace contextRef="#ctx0" brushRef="#br0" timeOffset="102148.0674">3969 5856 0,'0'18'0,"17"-18"15,54 17-15,-18-17 16,17 0-16,142 0 16,-88 0-16,211-35 15,-159 35-15,247-18 16,-193 1-16,211 17 16,-230 0-16,1 0 15,158 17 1,-211-17-16,-18 0 0,-17 0 15,35 0-15,-107 0 16,-34 0-16,-36-17 16,-17 17-16</inkml:trace>
  <inkml:trace contextRef="#ctx0" brushRef="#br0" timeOffset="105430.4103">18997 6703 0,'0'17'16,"18"72"-1,-1-19-15,1 142 16,0-89 0,-18 195-16,0-124 15,-18 18-15,0-1 0,1-17 16,17 0-16,0-35 15,0-36-15,35 71 0,-17-123 16,-1 17 0,1-52-16,-18-19 15,18 1-15,-18-36 16,-18 1-16</inkml:trace>
  <inkml:trace contextRef="#ctx0" brushRef="#br0" timeOffset="107381.5377">22225 7885 0,'-18'0'15,"18"-36"-15,-17 19 16,-1-1-16,0 18 15,1 0-15,-36 18 16,35-1-16,-35 1 0,-17 70 16,35-53-16,-1 18 15,19 0-15,17 0 16,0 18-16,17-36 16,54 18-16,-36-35 15,71-18-15,-53 0 16,35-36-1,-53 1-15,18-36 16,-35 36-16,-1-18 16,-17 0-16,0-17 0,0-1 15,-17 1-15,-1-19 0,-17-69 16,0 70-16,-1-18 16,19 70-16,-1 19 15,0-1-15,1 36 16,17-1-16,0 125 15,17-72 1,1 54 0,0-54-16,-1 18 0,1-17 15,0-1-15,17 1 0,0-18 16,36 53-16,-18-71 16,17 36-16,-34-54 15,-1 1 1,-18-18-16,1 0 15,-36 0-15,18-18 16,-17 1-16</inkml:trace>
  <inkml:trace contextRef="#ctx0" brushRef="#br0" timeOffset="108265.2515">23001 7638 0,'0'0'15,"18"-36"-15,-18 19 0,0-1 16,-18-17-16,0 17 16,1 1-16,-1-1 15,1 18-15,-1 0 16,-17 0-16,17 18 0,-35 34 16,18-16-16,17 17 15,1 70-15,17 36 16,0-106-16,17 17 15,54 54 1,-36-89-16,18 0 0,70 18 16,-70-35-16,71-18 15,-54-18-15,-17 1 16,35-54-16,-52 36 16,-19-53-1,-17 35-15,-17-71 16,-1 54-16,-17-1 15,0 1-15,-18-19 0,0 36 0,-53-35 16,53 71-16,-53 17 16,53 17-16,18 19 15,0 16-15,17 54 16,18-53-16,53 53 16,0-71-16,53 54 15,-53-72-15,52 36 16,-52-35-16,36-1 15,-72-17-15,36 0 16,-35 0 0</inkml:trace>
  <inkml:trace contextRef="#ctx0" brushRef="#br0" timeOffset="109366.4953">23742 8255 0,'0'0'0,"0"-18"16,0 1-1,0-1-15,-18 0 0,1 18 16,-1 0 0,-17 36-16,17-19 15,0 19-15,1-19 16,17 19-16,0-19 15,0 1-15,17-1 0,1-17 16,0 18-16,-1-18 16,1 0-16,17-18 15,-17 18-15,17-17 16,-35-1-16,0 1 16,0-1-16,0 0 15,-17 1-15,17 34 31,17 19-15,-17-19 0,36 18-16,-19-35 15,36 18-15,-35-18 16,-1 0 0,-17-18-16,18-17 15,-18 18-15,-18 17 16,18 17-1,0 71 1,0-35-16,18 71 16,-18-71-16,18 0 15,-18-18-15,17 0 0,-17 18 16,0-71 15,-17-52-15,17 35-16,-18-1 0,18-17 0,0 18 15,0-71 1,18 53-16,-1-17 16,-17 52-16,18 18 0,0 0 15,-1 0-15,1 18 16,-18 17-16,0-17 16,-35-1-1,17-17-15,-17 0 16,17-17-1</inkml:trace>
  <inkml:trace contextRef="#ctx0" brushRef="#br0" timeOffset="109727.3078">24165 8520 0,'0'0'16,"-17"88"-16,17-35 0,-18 17 15,18-34-15,0-19 16,0 18-16,0-52 31,0-36-31,-18 18 16,1-54 0,17 19-16,0-71 15,17 70-15,19-35 16,-1 71-16,0 35 15,0 0-15,18 35 16,-53 1-16,18-19 16,-18 19-16,0-1 0,0 0 15,-18-17-15,-17-1 16,17-17-16,1 0 16,17-17-1,0-1-15,17-17 16</inkml:trace>
  <inkml:trace contextRef="#ctx0" brushRef="#br0" timeOffset="110095.2973">24395 8308 0,'0'35'15,"0"-70"-15,17 88 16,-17-36-16,0 1 0,0 0 16,0-1-16,18 1 15,0-18 1,-18-18-1,17 1-15,1-1 16,-18 0-16,17 18 16,1 0-1,0 0 1,-1 0 15,-17-17-31,18 17 16,0 0 78,-18-18-79,0 1 1</inkml:trace>
  <inkml:trace contextRef="#ctx0" brushRef="#br0" timeOffset="110262.9741">24677 8326 0,'35'0'16,"-17"17"-16,-1 1 0,1-1 15,0 1-15,17 0 0,0 17 16,0-17-1,-17-1-15,0 1 16</inkml:trace>
  <inkml:trace contextRef="#ctx0" brushRef="#br0" timeOffset="110411.0674">24924 8308 0,'-36'35'15,"1"18"1,0-18-16,-18 18 16,35-17-16,-35 17 15</inkml:trace>
  <inkml:trace contextRef="#ctx0" brushRef="#br0" timeOffset="112780.623">29016 8149 0,'-35'-35'15,"70"70"-15,-88-70 0,-17 35 16,34 0-16,1 18 15,-36 34-15,36-16 16,-35 52-16,52-53 16,0 36-1,18-36-15,53 18 16,0-53-16,53 0 16,-53-18-16,70-35 15,-87 18-15,-1-18 16,18-70-16,-36 52 15,1-70-15,-18 53 16,-35-71-16,17 71 16,-35-18-16,36 71 15,-19 17-15,-17 36 16,18 17-16,0 71 16,35-36-16,0 19 15,18 69-15,17-87 16,53 70-16,-35-70 15,0-18-15,0-1 0,53 19 16,-71-53 0,18 17-16,-36-35 15</inkml:trace>
  <inkml:trace contextRef="#ctx0" brushRef="#br0" timeOffset="113622.0131">29898 7779 0,'0'0'16,"-18"-18"-16,1 18 0,-19-18 16,1 36-16,0-18 15,-18 71-15,18-36 16,-18 71-16,53-53 16,-18 17-16,18-17 15,0 18-15,35 35 16,1-71-16,52 18 15,-35-36-15,0 1 0,0-18 16,70-18-16,-70 1 16,-18-1-16,18-17 15,-18 0-15,-17-1 0,0-17 16,-1-52-16,-17 52 16,-35-71-16,17 71 15,-70-35-15,35 53 16,-70-1-16,70 19 15,-53 34 1,71 1-16,0 35 16,17-18-16,36 54 15,17-54-15,35 35 16,-17-34-16,53 17 16,-53-36-16,53 1 15,-71-18-15,0 0 16,-17 0-16,0-18 0,-18 1 15,0-1-15</inkml:trace>
  <inkml:trace contextRef="#ctx0" brushRef="#br0" timeOffset="119766.0982">26247 8079 0,'0'-53'15,"17"17"-15,19-34 16,-1 17-16,18-35 16,-18 35-16,0 18 15,-17-1-15,17 19 16,-17 17-16,0 0 0,-18 17 15,17 71-15,-17-52 16,18 70 0,-18-71-16,17 0 0,19 18 15,-19-53-15,36 18 16,-35-36-16,17 0 16,0 1-16,1-18 15,-19-1-15,1 1 0,17-18 16,-17 35-16,-18 1 15,-18 17 1,1 17-16,-1 1 16</inkml:trace>
  <inkml:trace contextRef="#ctx0" brushRef="#br0" timeOffset="120133.3953">26317 8326 0,'18'-18'16,"-36"36"-16,54-54 0,-19 19 0,1-1 16,-1 18-16,36-35 15,-35 17-15,0 18 16,-1 18-1,1 17 1,-18 0-16,18-17 0,-1 0 16,18 34-16,-17-52 15,0 18-15,17-18 0,-17 0 16,-1 0-16,36-18 16,-18 1-16,1-1 15,-1 1-15,18-54 16,-35 36-16,-1-1 0,-17 19 15,0-18-15,-17 17 0,-1 18 16</inkml:trace>
  <inkml:trace contextRef="#ctx0" brushRef="#br0" timeOffset="121045.1949">26370 6773 0,'35'0'16,"-17"0"-16,0 0 0,-1 36 16,1-19-16,17 19 15,-17-19-15,-18 1 16,18-1-16,-18 1 15,-18 0 1,18-1 0,0 1-1,0 0-15</inkml:trace>
  <inkml:trace contextRef="#ctx0" brushRef="#br0" timeOffset="121184.9654">26599 7285 0,'18'35'16,"0"-17"-16,-1-18 15,-17 17-15,18-17 0,0 18 16</inkml:trace>
  <inkml:trace contextRef="#ctx0" brushRef="#br0" timeOffset="121956.4591">26194 6862 0,'-18'-18'16,"18"0"0,-18 1-16,1-1 15,17 0 17,17 18-17,36 0 1,-17-17-16,34 17 15,-17 0-15,18 17 16,-36-17-16,36 36 16,-54-19-16,1 36 15,-1-35-15,-17 17 16,-17-17 0,17-1-16,-18 1 0,1-18 15,-19 0-15,19 18 16,-1-18-16,0 0 15,36 17 17,17 19-17,-17-19-15,0 1 0,-1-18 16,18 35 0,-35-17-16,0-1 0,0 1 15</inkml:trace>
  <inkml:trace contextRef="#ctx0" brushRef="#br0" timeOffset="124108.7848">4939 11060 0,'-35'-36'0,"-18"19"16,0-1-16,0 18 0,-88 18 15,53 17-15,-36 106 16,54-53-16,34 0 16,1 89-16,35-89 15,71 36-15,-1-72 16,89 19-16,-71-71 16,88 18-16,-87-18 15,87-18 1,-105 0-16,34-35 15</inkml:trace>
  <inkml:trace contextRef="#ctx0" brushRef="#br0" timeOffset="124466.1618">5433 10989 0,'53'71'0,"-36"-18"15,1 17-15,0 89 16,-18-53-16,0-1 16,-18-16-16,18-1 0,0-18 15,0 19-15,0-54 16,18-35-16,-18-18 16,17-70-1,19-18 1,-19 53-16,18 0 15,1 36-15,-1 17 16,0 17-16,-17 19 16,-18-1-16,18 0 0,-1 53 15,-17-35-15,18 18 16,-18-53-16,17 17 16,-17-18-16,18-17 15,-18-17-15</inkml:trace>
  <inkml:trace contextRef="#ctx0" brushRef="#br0" timeOffset="124755.7948">5927 11783 0,'0'0'0,"17"17"16,1 19-16,0-36 16,17 17-16,-17-17 15,34-35 1,-34 17-16,0 1 15,-18-18-15,0 17 0,-18-17 16,-17 17-16,-18 0 16,35 18-16,-35 18 15,36 0-15,-1 35 16,18-18-16,18 53 16,17-53-16,0-17 15,18 17-15,0-17 0,35-18 16,-35 0-16,35-35 15,-52 17-15,-1-17 16</inkml:trace>
  <inkml:trace contextRef="#ctx0" brushRef="#br0" timeOffset="124972.1072">6332 11712 0,'-17'18'0,"-1"0"15,142 52-15,-213-176 0,36 159 0,36-18 0,17 1 16,17-1-16,19 18 15,-1-35-15,0-1 16,53-17-16,-52 0 16,34-17-1,-34-1-15,-1-17 16,-17 17-16,-18-53 16,0 36-16,-18-71 15,0 36-15,1-1 0,17-17 16</inkml:trace>
  <inkml:trace contextRef="#ctx0" brushRef="#br0" timeOffset="125133.5488">6544 11060 0,'0'0'0,"0"35"0,18 18 15,-1 88-15,1-71 16,17 89-16,-35-71 16,18-17-16,0 0 15,-1-19-15,18 54 16,-17-70-16,0 16 15,-1-52-15,1 0 16,0 0-16,-1-17 0</inkml:trace>
  <inkml:trace contextRef="#ctx0" brushRef="#br0" timeOffset="125332.6063">6897 11659 0,'-35'0'15,"70"0"-15,-88 0 0,18 18 16,17-18-16,0 35 15,1-17 1,34 17-16,1-17 16,35-1-16,-18 1 15,18 17-15,-18-35 16,18 18 0,-35 0-16,-18-1 0,18-17 15,-18 18-15</inkml:trace>
  <inkml:trace contextRef="#ctx0" brushRef="#br0" timeOffset="134152.3547">10901 11818 0,'0'0'0,"-35"0"0,-18 18 16,17 17-1,-34 36-15,52-36 16,-17 71-16,35-53 16,18 17-16,-1-35 15,54-17-15,-18-18 16,35-53-16,-35 18 16,0-18-1,0-18-15,-18 1 0,18-71 16,-53 70-16,0-88 15,-18 89-15,-35-89 16,18 71-16,-53-18 16,52 71-16,-16 17 15,34 36-15,0 105 16,18-35-16,36 106 16,-1-88-16,35 71 15,-17-107-15,0 1 16,0-18-16,-18-18 15,54 18-15,-54-18 16,0-17-16,-17-18 16,-18-18-16</inkml:trace>
  <inkml:trace contextRef="#ctx0" brushRef="#br0" timeOffset="138423.9075">11695 11483 0,'0'-18'16,"17"18"-16,-17-17 15,18 17-15,-18-18 16,18 18 0,-18-18-16,0 1 15,0-1 1,0 0 0,-18 1-16,0 17 15,18-18-15,-17 18 16,-1 18-16,-35 17 15,35 0-15,-35 54 16,36-37 0,-1 54-16,18-35 15,0 35-15,18-53 16,35 35-16,0-53 16,35 0-16,-35-35 15,70-17 1,-70-1-16,53-52 15,-71 34-15,1-17 0,-19-52 16,-17 52-16,-35-53 16,0 53-16,-71-35 15,35 52-15,1 19 16,-71-1 0,88 36-16,-18-1 0,1 36 15,52 0-15,36 18 16,-1-18-16,36-18 15,0 18-15,18-35 16,-1 17-16,71 0 16,-70-17-16,35-1 15,-53 1-15,-18-18 16,-18 0-16</inkml:trace>
  <inkml:trace contextRef="#ctx0" brushRef="#br0" timeOffset="139402.2088">12383 11959 0,'-18'-17'15,"0"17"-15,1 0 0,-1-18 16,-35 18-16,35 18 15,-17 17 1,17-18-16,1 36 16,17-17-16,17-19 15,1 1-15,0 17 0,35-17 16,-18-1-16,36-34 16,-54 17-16,1-18 15,-1 1-15,-17-19 16,0 19-16,-17-36 15,-1 35-15,1 18 16,-1 0-16,0 0 0,1 18 16,17-1-1,17 19-15,1-19 16,35 19-16,-18-36 16,18 0-16,-35 0 15,-1 0-15,-17-18 16,0 0-1,-17 18-15,17 18 16,0 35 0,17-18-16,-17 18 15,18-18-15,17 36 16,-17-36-16,17 36 16,-35-54-16,18 1 15,-36-18 1,-17-35-1,17-1-15,1 1 0,-1-18 16,-17-53 0,35-17-16,0 70 15,17-18-15,1 71 16,35-17-16,-18 17 16,-17 17-16,35 19 15,-53-1-15,0-17 16,0 35-16,-18-36 15,0 1-15,-17-18 16,17 0-16,1 0 16,-1-18-16,18 1 15</inkml:trace>
  <inkml:trace contextRef="#ctx0" brushRef="#br0" timeOffset="139724.3457">12788 12206 0,'0'0'16,"18"88"-16,-1-52 0,-17 17 0,0-1 15,0-16-15,0-1 0,0 18 16,-17-35-16,17-36 31,-18-35-15,1-18-16,17 19 16,-18-54-16,18 35 15,0 18-15,0 0 0,18 0 16,17 18-16,-18 35 15,36 0 1,-35 35-16,0-17 16,-18 17-16,17 1 0,-17-1 15,0-18-15,-35 1 16,17 0-16,1-18 16,-1-18-16,0 0 15,18-17-15,18 0 16</inkml:trace>
  <inkml:trace contextRef="#ctx0" brushRef="#br0" timeOffset="140199.4741">13000 12100 0,'18'36'16,"-36"-72"-16,36 89 0,-18-35 16,0-1-16,0 1 15,-18-18-15,18-18 31,0-17-15,0 18-16,0-19 16,18 19-16,-1-1 15,1 18 1,-1 0-16,1 0 16,0 18-1,-18-1-15,0 1 16,0 0 15,17-18-15,1 0-16,0 0 15,-1 0 1,1 0 0,-18-36-1,0 19-15,-18-19 16,18 19-16,-17-1 15,-1 18 1,0 0 0,36 0-1,0 0 1,-1 0 0</inkml:trace>
  <inkml:trace contextRef="#ctx0" brushRef="#br0" timeOffset="140308.6041">13176 12047 0,'0'18'16,"0"-36"-1,18 54-15,-18-19 0,18 1 0,34 0 16,-34-18-16,35 0 16,-35 0-1,17-18-15,-17 18 16,-1-18-16</inkml:trace>
  <inkml:trace contextRef="#ctx0" brushRef="#br0" timeOffset="140454.5816">13423 12047 0,'-35'36'16,"17"-19"-16,1 19 15,-1-19-15,18 1 16,-18-1-16,18 1 0,0 0 16,18-18-1</inkml:trace>
  <inkml:trace contextRef="#ctx0" brushRef="#br0" timeOffset="141309.5963">13970 11853 0,'18'0'31,"35"18"-16,-18-18-15,0 18 16,36-18-16,-36 0 16,0 0-16,1 0 0,-19 0 15,1 0-15,-1 0 16,-34 0-16</inkml:trace>
  <inkml:trace contextRef="#ctx0" brushRef="#br0" timeOffset="141972.3333">14764 11836 0,'0'0'16,"-36"-18"-16,19 18 15,-18 0-15,17 18 0,0-1 16,-17 1-16,17 17 0,18 1 16,-17-1-16,17 0 0,0 36 15,0-36-15,35 18 16,-17-53-16,17 17 15,-17-17-15,17 0 0,18-52 16,-36 16 0,19-52-16,-36 35 15,17-70-15,-17 70 16,0-18-16,0 1 0,-17-1 16,-19-88-1,19 106-15,-1 1 16,0 16-16,1 19 0,-1 17 0,1 17 15,-1 54-15,18-1 16,0 19-16,0-1 0,18 0 16,-1 0-16,1 0 15,17 1-15,36 34 16,-36-70-16,0-18 16,1 0-16,-1-17 0,0 0 0,36-1 15,-54-17-15,1-17 16</inkml:trace>
  <inkml:trace contextRef="#ctx0" brushRef="#br0" timeOffset="142365.8809">15169 11659 0,'0'0'0,"0"-17"0,0-19 16,0 19-1,-17 34 1,17 1-16,-18 53 15,1-18-15,17-1 16,0 1-16,17 0 0,18 35 16,-17-52-16,35-1 15,-18-17-15,18-18 16,-35-18-16,17-17 16,-17-1-16,-18 1 15,17 0-15,-17 0 0,-17-54 16,-19 37-16,-16-19 15,16 36 1,-52 17-16,53 18 16,0 18-16,17 17 0,18 0 15,0 36-15,18-36 16,52 18-16,-35-35 16,71 17-1,-53-35-15,35 0 16,-52 0-16,-19 0 15,1 0-15</inkml:trace>
  <inkml:trace contextRef="#ctx0" brushRef="#br0" timeOffset="143022.7048">15840 11377 0,'0'0'0,"0"-35"16,0 17-16,0 36 16,17 70-1,1-17-15,-18-1 16,18 18-16,-1 71 16,-17-88-16,18 70 15,0-88-15,-18 0 0,17-18 16,1 18-1,-18-36-15,17 1 16,-17-36 0,0 1-16</inkml:trace>
  <inkml:trace contextRef="#ctx0" brushRef="#br0" timeOffset="143267.2482">16122 11289 0,'18'70'15,"-36"-140"-15,36 176 0,-1 17 16,-17-70-16,18 18 0,0 87 16,-1-87-16,1 88 15,-1-106 1,1 52-16,0-52 15,-1 0-15,-17-35 16,0 0-16,-17-18 16</inkml:trace>
  <inkml:trace contextRef="#ctx0" brushRef="#br0" timeOffset="143891.7501">10037 11024 0,'0'0'0,"0"89"15,0-19-15,17 71 16,-17-53-16,0 71 16,0-71-16,18 53 15,-18-88-15,17 53 16,-17-71-16,18 36 15,0-71-15,-18 18 16,17-18-16,-17-18 16</inkml:trace>
  <inkml:trace contextRef="#ctx0" brushRef="#br0" timeOffset="144135.1676">10160 11113 0,'0'0'15,"18"123"-15,-18-52 0,17-1 0,-17 106 16,0-87 0,18-1-16,-18 0 0,18 53 15,-18-88-15,35 35 16,-35-52-16,0-1 15,17 0 1,-17-17-16</inkml:trace>
  <inkml:trace contextRef="#ctx0" brushRef="#br0" timeOffset="144930.5208">16510 12065 0,'0'-18'16,"0"36"-16,-18-36 0,36 18 31,17 18-15,1-18-16,-19 18 15,1-1-15,-1 1 16,1 17-16,-18-17 0,0 17 16,0 0-1,-18-17-15,1 17 16,17-17-16,-18 0 15,36-18 1,-1 17-16,19-17 16,17-17-16,-36 17 15,19 0-15,-19 0 16,1 17-16</inkml:trace>
  <inkml:trace contextRef="#ctx0" brushRef="#br0" timeOffset="158211.3119">9349 12859 0,'0'0'0,"-18"0"15,0 0-15,1 0 16,-1 0-1,0 0 1,36 0 31,0 17-31,-1-17-16,19 0 15,-1 0 1,-17 0-16,17 0 0,0 0 15,53 0-15,-35 0 16,0 0-16,71 0 16,-54 0-16,89 0 15,-71 0-15,18-17 16,0 17-16,0 0 0,123 0 16,-123-18-16,158 18 15,-140-18-15,158 18 16,-141 0-16,141 0 15,-123 0 1,141 0-16,-141 0 16,141 0-16,-142 0 15,160 18-15,-142-18 16,159 0-16,-176 0 16,194 0-1,-177 0-15,18 0 16,-17 0-16,17 0 0,158 0 15,-193 18-15,194-18 16,-194 0-16,141 0 16,-159 0-16,106-18 15,-124 18-15,36 0 16,-89-18-16,36 18 16,-88-17-16,-18-1 15</inkml:trace>
  <inkml:trace contextRef="#ctx0" brushRef="#br0" timeOffset="161279.5497">9631 13247 0,'0'17'15,"0"1"-15,0 70 16,17-35 0,1 88-16,-18-52 15,18 52-15,-18-71 16,17 54-16,1-71 15,-18 35-15,18-53 16,-18 0 0</inkml:trace>
  <inkml:trace contextRef="#ctx0" brushRef="#br0" timeOffset="161525.8933">9825 13353 0,'18'-18'0,"-36"36"0,36-18 16,-1 17 0,1 36-16,-1 0 0,1 18 15,-18 17-15,18 18 0,-18-18 16,17 0-16,1 53 15,-18-88-15,0 35 16,0-52-16,18-19 16</inkml:trace>
  <inkml:trace contextRef="#ctx0" brushRef="#br0" timeOffset="162042.8401">10336 13882 0,'-17'-35'16,"34"70"-16,-52-88 15,17 53-15,1 18 16,-18 34 0,17-16-16,18 34 15,-18-34-15,18-1 0,18 18 16,0-36-16,17 1 16,-18-18-16,1-18 15,0 1-15,-1-1 0,36-52 16,-53 34-1,18-17-15,-18 18 0,18-18 16,-18-17-16,-18-36 16,0 53-16,1-53 15,-1 71-15,0 17 16,-17 0-16,35 36 16,0 70-1,0-17-15,35 70 16,-17-70-16,35 52 15,-35-70-15,17-18 0,18 18 16,-36-35 0,19-1-16,-19-17 15,1-17-15</inkml:trace>
  <inkml:trace contextRef="#ctx0" brushRef="#br0" timeOffset="162476.59">10742 13653 0,'-18'0'16,"36"0"-16,-53 0 0,35 17 16,-18 1-16,1-1 0,17 19 15,0 17-15,-18 35 16,36-35-16,-1 0 15,1-18-15,17 0 0,0-17 0,36 17 16,-18-35 0,-18 0-16,36-35 15,-36 0-15,18-18 16,-53 17-16,0-34 16,0 17-16,-53-35 15,0 52-15,-35-34 16,35 52-16,0 1 15,18 17-15,-18 0 0,0 35 16,35 0-16,18 36 16,18-18-16,70 35 15,-35-53-15,0-17 16,0-1-16,53 1 16,-53-18-16,0 0 15,-36 0-15,-17-18 16</inkml:trace>
  <inkml:trace contextRef="#ctx0" brushRef="#br0" timeOffset="163499.6681">11324 14005 0,'0'0'16,"-17"-17"-16,-1-1 15,0 18 1,1 18-16,-1-1 16,-17 19-16,35-19 15,0 18-15,-18-17 0,36 17 16,17 1 0,-17-36-16,17 0 15,-17 0-15,-1-18 16,1 0-16,-18 1 15,0-1-15,0 0 0,0 1 16,-18-1 0,18 1-16,-17 17 15,17 17 1,0 1-16,17-1 16,1-17-16,17 0 15,-35 18-15,18-18 16,-1 0-16,1 0 15,-18 18 1,18-1-16,-1 36 16,1 0-16,0 18 15,-1-36-15,1 18 16,-1-35-16,-17-1 16,0-34 15,0-36-31,0 17 15,-17 1-15,17-18 0,0 18 16,0 0-16,-18-54 16,18 54-16,18 18 15,-1 17 1,1 35-16,-18 0 16,0 0-16,0-17 15,0 0 1,-18-18-16,18-18 15</inkml:trace>
  <inkml:trace contextRef="#ctx0" brushRef="#br0" timeOffset="163812.0808">11712 14217 0,'18'88'15,"-36"-176"-15,54 229 0,-36-70 16,0-36-16,0-17 0,17 17 15,-17-53 1,0 1 0,-17-54-16,17 36 15,0-1-15,-18-52 16,18 35-16,18-17 16,-1 34-16,1 36 15,-1 0 1,1 0-16,0 18 15,-1 0-15,-17-1 16,-17 19-16,-1-19 16,0-17-1,1 0-15,17-17 16,0-1-16</inkml:trace>
  <inkml:trace contextRef="#ctx0" brushRef="#br0" timeOffset="164340.184">11942 14023 0,'-18'18'15,"36"-36"-15,-36 53 0,18-17 16,18-18-16,-1 0 16,1 0-16,-1 0 15,1-18 1,-18 1-16,18-1 15,-18 36 17,0-1-17,0 1-15,0-1 16,17-17 0,-17 18-16,18-36 15,0 18-15,-18-35 16,0 18-16,0-1 15,0 36 17,17-1-17,1 1 1,17-18 0,-17 0-16,-18-18 15,0 1 1,17 17 15,1 17-15,17 1-1,-17-18 1,0 17-16,-1-17 0,19 0 0,-1 18 16,-17-18-1</inkml:trace>
  <inkml:trace contextRef="#ctx0" brushRef="#br0" timeOffset="164477.9674">12347 14041 0,'0'0'0,"-17"17"16,17 1-16,-18-1 0,0 19 16,18-19-16,0 1 15,-17 0 1</inkml:trace>
  <inkml:trace contextRef="#ctx0" brushRef="#br0" timeOffset="164968.1431">12541 13388 0,'0'0'0,"0"-18"16,0 1-16,18-1 16,0 36 15,-1 70-16,-17-18-15,18 89 16,-1-53-16,-17-18 16,18-17-16,-18 17 15,35 18-15,-17-53 16,0 17-16,-1-52 16,-17 0-16,0-36 31</inkml:trace>
  <inkml:trace contextRef="#ctx0" brushRef="#br0" timeOffset="165173.4964">12788 13529 0,'0'0'16,"35"176"-16,-17-87 0,0 52 15,-1-71-15,19 18 16,-36-35-16,17-17 16,-17-19-16,0 1 15</inkml:trace>
  <inkml:trace contextRef="#ctx0" brushRef="#br0" timeOffset="165700.8903">13511 13794 0,'18'0'16,"-36"0"-16,54 0 16,34-18-16,-34 18 15,69-35-15,-34 35 16,-36-18-16,0 18 16,-17 0-1</inkml:trace>
  <inkml:trace contextRef="#ctx0" brushRef="#br0" timeOffset="165846.7021">13723 13653 0,'0'0'0,"0"35"0,18 18 16,-18 0-16,17-18 0,19 71 16,-19-71-16,19 36 15,-19-54-15,1 1 16</inkml:trace>
  <inkml:trace contextRef="#ctx0" brushRef="#br0" timeOffset="166482.1009">14975 13300 0,'-17'0'15,"17"53"1,0 52 0,0-52-16,17 18 0,1 88 15,0-106-15,-1 70 16,1-70-16,0 18 16,-18-54-16,0 18 15,0-17 1</inkml:trace>
  <inkml:trace contextRef="#ctx0" brushRef="#br0" timeOffset="166658.8141">15134 13406 0,'18'141'16,"-18"-53"-16,17 0 15,-17 0-15,18-17 0,17 52 16,-17-70-16,0 0 16,-18-18-16,17-17 0,-17 0 15</inkml:trace>
  <inkml:trace contextRef="#ctx0" brushRef="#br0" timeOffset="167265.6301">15646 13847 0,'0'0'0,"-18"-18"0,0 18 16,1 0-16,-1 18 16,1-1-16,-1 18 0,0 54 15,18-36-15,0 17 16,18-52-16,0-1 16,-1 1-16,18-18 0,18-18 15,-35 1-15,35-54 16,-35 36-1,-1-71-15,-17 53 16,-17-70-16,-1 70 16,18 0-16,-18 0 0,1 18 15,-1 17-15,18 0 0,-18 18 16,18 36-16,0 17 16,0 70-1,18-52-15,17 70 16,-17-88-16,17 0 15,0-18-15,-17 0 0,17 0 0,-17-17 16,17-18-16,-17 18 16</inkml:trace>
  <inkml:trace contextRef="#ctx0" brushRef="#br0" timeOffset="167653.4693">15963 13547 0,'0'35'0,"-17"0"16,17 53-16,0-35 15,0 18-15,35 88 16,0-89 0,18-17-1,18-35-15,-36-18 16,35-36-16,-34 1 15,-19-35 1,-17 17-16,0 17 0,-17-16 16,-1-1-16,-35-53 15,0 71-15,18-1 0,-53 1 16,52 53-16,1 35 16,18-18-16,52 53 15,-18-53-15,19 1 16,17-1-16,0-18 15,0 19-15,35-19 16,-53-17-16,18 0 16,-35-17-16,-1-1 0</inkml:trace>
  <inkml:trace contextRef="#ctx0" brushRef="#br0" timeOffset="167915.7127">16387 13441 0,'17'53'16,"-17"-18"-16,18 89 16,-1-72-1,19 90-15,-36-72 16,35 36-16,-35-53 15,35 17-15,-35-34 16,18-1-16,0-17 16,-18-36-1,-18 0-15</inkml:trace>
  <inkml:trace contextRef="#ctx0" brushRef="#br0" timeOffset="168120.8498">16581 13441 0,'0'0'15,"17"53"-15,-17 0 0,18 17 16,-18-17-16,17 18 0,19 52 16,-36-52-16,17-18 0,-17 0 15,18 35 1,0-35-16,-18-36 15,17-17-15</inkml:trace>
  <inkml:trace contextRef="#ctx0" brushRef="#br0" timeOffset="168426.99">16898 14041 0,'0'0'0,"35"0"16,-17 0-16,53 0 15,-54 17-15,1 1 16,-18-1-16,0 1 0,-18 17 16,1-17-16,-1 35 15,0-35 1,18-1-16,0 1 15,36 0-15,-19-18 16,1 0 0,-1 0-16,-17-18 31</inkml:trace>
  <inkml:trace contextRef="#ctx0" brushRef="#br0" timeOffset="169099.5877">13053 14164 0,'35'-18'0,"0"18"16,-17 0-16,0 0 15,17 18 1,0 35-16,-35-35 0,0 35 15,0-18 1,-17-18-16,-19 19 16,19-1-1,-1-17-15,18-1 16,18-17-16,35 0 16,-18-17-16,0 17 0,18-18 15,-35 18 1,-1 0-16</inkml:trace>
  <inkml:trace contextRef="#ctx0" brushRef="#br0" timeOffset="180927.7884">8096 13864 0,'-17'0'16,"34"0"-1,1 0-15,17 0 16,0 18-16,18-18 15,0 0-15,0 17 0,0-17 16,0 18-16,0-18 0,0 18 0,-18-18 16,18 0-16,0 0 15,-35 0-15,-1-18 16</inkml:trace>
  <inkml:trace contextRef="#ctx0" brushRef="#br0" timeOffset="181117.3346">8573 13811 0,'-18'0'15,"36"0"-15,-1 18 16,36 0 0,-18-1-16,1-17 15,-1 18-15,0-18 0,36 17 16,-54 1-16,1 0 16,-18 17-16,-53 18 15,18-35-15,-53 34 16,52-16-16,-52-1 15</inkml:trace>
  <inkml:trace contextRef="#ctx0" brushRef="#br0" timeOffset="190966.1876">14217 15769 0,'0'-35'16,"-18"17"-16,-52 1 15,17 17-15,-53 35 16,35-17-16,1 17 0,-36 53 15,53-53-15,0 53 16,36-70 0,34 35-16,1-35 15,70-1-15,-35 1 16,35-18-16,-53 0 16,18 18-1,-53-1-15,-35 36 16,0-18-16,17-17 15,-52 53-15,52-36 16,0 0-16,18-17 0,0 17 16,0-17-16,53-1 15,0-17-15,53 0 16,-53-17-16,35-1 16,-53 18-16,36-18 15</inkml:trace>
  <inkml:trace contextRef="#ctx0" brushRef="#br0" timeOffset="191556.5029">14693 16069 0,'18'0'31,"35"0"-16,-36-18-15,19 18 0,52-35 16,-53 35-16,0-18 16,1 1-16,-19 17 0,19 0 15,-19 0-15</inkml:trace>
  <inkml:trace contextRef="#ctx0" brushRef="#br0" timeOffset="191705.8486">14746 16193 0,'18'17'16,"-1"-17"-16,1 0 15,17 0-15,18-17 16,0-1-16,-18 18 0,18-18 16,-35 18-16,0 18 15</inkml:trace>
  <inkml:trace contextRef="#ctx0" brushRef="#br0" timeOffset="192368.3549">15857 15469 0,'0'18'16,"18"17"-16,-18 1 16,18 69-16,-1-52 15,1 106-15,-18-88 16,0 52 0,0-52-16,18 17 15,-18-53-15,17 18 16,1-53-16,-1 0 15,1 0-15</inkml:trace>
  <inkml:trace contextRef="#ctx0" brushRef="#br0" timeOffset="192734.1107">16334 15910 0,'0'0'0,"-18"-17"16,0 34-16,-17 36 15,35 0-15,0 0 16,0-18-16,18 18 0,-1 0 16,1-18-16,70 36 15,-53-36-15,18-17 16,0-18-16,18 0 0,17-18 15,-35 1-15,0-54 16,-35 36-16,-18-36 16,-36 18-16,-52-17 15,53 34-15,-71 1 16,53 18-16,0 17 16,-17 0-16,52 0 15,0 0 1,36 0-16,0 0 0,-1 0 15</inkml:trace>
  <inkml:trace contextRef="#ctx0" brushRef="#br0" timeOffset="193001.653">16916 15663 0,'35'-17'16,"-17"17"-16,17-18 15,0 18-15,-17-18 0,-1 18 16,19 0-16,-19 18 15</inkml:trace>
  <inkml:trace contextRef="#ctx0" brushRef="#br0" timeOffset="193419.5407">17339 15293 0,'18'-18'16,"-1"18"0,19 0-16,-1-17 15,0 17-15,-17-18 16,17 18-16,-17 0 15,17-18-15,-17 18 16,-1 0 0,-17 18-1,0 17 1,0-17-16,0 35 16,18-36-16,0 54 15,-18-36-15,35 36 16,-35-53-16,17 34 15,1-34-15,-18 0 16,18-18-16,-18 17 0,0 1 31,-18-18-15</inkml:trace>
  <inkml:trace contextRef="#ctx0" brushRef="#br0" timeOffset="193602.3842">17498 15575 0,'70'-17'0,"-140"34"0,176-52 16,-71 35-16,53-35 15,-53 35-15,-17-18 16,17 18-16</inkml:trace>
  <inkml:trace contextRef="#ctx0" brushRef="#br0" timeOffset="196916.5269">14005 17110 0,'-17'0'0,"-1"0"16,18-18-1,18 18 1,17 0 0,0 0-16,53 0 15,-17 0-15,105-35 16,-52 17-16,-1 1 16,18-19-16,36 19 0,-1-19 15,18 1-15,0 17 0,18-17 16,0 0-16,-1 0 0,1 17 15,158-35 1,-193 35-16,123 1 16,-195-1-16,-34 18 0,-18 0 15,-18 0-15,-17 0 16</inkml:trace>
  <inkml:trace contextRef="#ctx0" brushRef="#br0" timeOffset="198986.5651">9754 14728 0,'0'18'16,"18"-18"-1,0 18-15,-1-18 16,1 0-16,17 0 0,0 0 15,36 0 1,-18 0-16,0 0 0,0 0 16,35-18-16,71 0 15,-53 18-15,105-35 16,-105 35-16,141-35 16,-124 35-16,19 0 15,104-18-15,-104 1 16,140 17-16,-141-18 15,141 18-15,-141 0 16,159 0-16,-141 0 16,-18 0-16,176 0 15,-158 0-15,141 18 16,-141-1-16,141-17 16,-142 18-16,19-18 15,140 0-15,-158-18 16,17 18-16,142-17 15,-159-1-15,-1 18 16,125 0-16,-142 0 16,88 18-16,-123-1 15,106 1-15,-124 0 16,88-1-16,-105-17 16,70 0-1,-106 0-15,53-17 16,-70 17-16,0 0 0,-18-18 15</inkml:trace>
  <inkml:trace contextRef="#ctx0" brushRef="#br0" timeOffset="200448.3439">19614 12700 0,'0'-18'16,"18"1"-1,-18-1-15,35-35 16,1 18-16,-19 17 15,1 1-15,17-1 0,18 0 16,-35 18-16,-1 0 16,19 36-1,-19 17 1,-17-18-16,0 0 0,0 18 16,18-18-1,-18-17-15,18 0 16,-1-18-16,-17-18 15,18 0-15,0 1 0,-1-19 16,1 19-16,-1-19 0,1 19 16,0-18-16,-18 17 15,17 0 1,-34 18 0</inkml:trace>
  <inkml:trace contextRef="#ctx0" brushRef="#br0" timeOffset="200814.7047">19808 13035 0,'18'-17'16,"0"-19"-1,-1 1-15,-17 17 0,36-35 16,-19 53-16,-17-17 16,18 34-16,-18 1 15,18 35-15,-1-18 16,19 18 0,-19-18-16,36 1 15,-35-36-15,52 0 16,-34 0-16,16-53 15,-34 35-15,17-35 16,-17 18-16,0 0 16,-18 17-16,-18 0 15,0 18 1,1 18 0</inkml:trace>
  <inkml:trace contextRef="#ctx0" brushRef="#br0" timeOffset="201827.7586">22066 11906 0,'0'-17'0,"18"52"15,-18 71 1,18-18-16,-18 124 16,0-89-16,0 1 0,0-19 15,17 54-15,18-71 16,-35-52-16,18-19 16,-18 1-1</inkml:trace>
  <inkml:trace contextRef="#ctx0" brushRef="#br0" timeOffset="202132.0804">22437 12453 0,'0'0'0,"0"35"16,-18 1-16,18 34 0,-18-17 15,18 71-15,0-72 16,36-16-16,-1-1 0,71 18 15,-36-53 1,1-18-16,52-35 16,1-17-1,-89 17-15,-17 0 0,-18-88 16,-71 53 0,18 70-16,-53 0 15,54 18-15,16 0 16,-17 18-16,53 0 15,0-1-15,18 19 16,17-36-16</inkml:trace>
  <inkml:trace contextRef="#ctx0" brushRef="#br0" timeOffset="202366.9859">23195 12294 0,'0'0'16,"53"-17"-16,-35 17 0,35-18 16,-18 0-1,18 1-15,-36-1 16,19 0-16,-19 18 15,-17-17-15</inkml:trace>
  <inkml:trace contextRef="#ctx0" brushRef="#br0" timeOffset="202767.1907">23654 11889 0,'53'-18'16,"-106"36"-16,141-36 0,-35 0 16,-18 1-16,36-1 15,-54 0 1,19 18-16,-36 18 47,-18 17-32,18-17-15,18 17 16,-18 1-16,17 34 16,-17-35-16,36 18 15,-36-17-15,35-1 16,-35-18-16,17 1 15,-17 0-15,-17-18 32</inkml:trace>
  <inkml:trace contextRef="#ctx0" brushRef="#br0" timeOffset="202906.1275">23777 12100 0,'53'0'15,"-106"0"-15,194-17 16,-88-1-16,0 18 0,0-18 0,-18 18 16,18 0-1</inkml:trace>
  <inkml:trace contextRef="#ctx0" brushRef="#br0" timeOffset="204040.9524">25083 12823 0,'35'0'15,"18"0"-15,53-17 16,-36-1-16,54-17 16,-54 17-16,36-17 15</inkml:trace>
  <inkml:trace contextRef="#ctx0" brushRef="#br0" timeOffset="204557.4616">26741 12682 0,'-53'-53'15,"106"106"-15,-142-123 0,19 52 16,17 36-16,-18 35 16,36-18-16,0 18 0,17 35 15,36-35 1,17 0-16,0-18 16,54-17-16,-37-18 15,37-35-15,-54-1 16,0 1-16,-17-18 0,-1 18 15,-17-53 1,0 35-16,0 35 16,0 0-16,-17 1 0,17 52 15,-18 18-15,18 88 16,0-70-16,18 105 16,-1-88-16,1 36 15,0-54-15,-18 1 16,0-36-16,-36-17 15,19-18-15,-18-36 16,17 1-16,-35-53 16,35 53-16,1-89 15,-1 71-15,18-70 16</inkml:trace>
  <inkml:trace contextRef="#ctx0" brushRef="#br0" timeOffset="204785.5491">27040 12982 0,'0'0'16,"36"36"-16,-19-19 0,-17-34 31,-17-19-15,17 19-16,0-54 15,0 36-15,0-36 16,0 36-16,17-18 15,1 35-15,0 1 16,-1 17 0,1 17-1,-18 1-15</inkml:trace>
  <inkml:trace contextRef="#ctx0" brushRef="#br0" timeOffset="205543.8944">27234 12894 0,'53'-18'16,"-35"1"-16,35-1 16,-35 0-1,-1 1-15,1-18 16,-18 17-16,-18 18 15,1 0-15,-19 18 16,19-1-16,-1 36 16,0-35-1,18 35-15,18-36 16,35 1-16,-35-18 16,52 0-16,-35 0 15,18-35-15,-35 17 16,17-35-1,-17 35-15,-18 1 16,-18 34-16,-17 19 16,17-1-1,1 0-15,17 1 0,0 17 16,0-36-16,35 1 16,-17-1-16,35-34 15,-18 17-15,-18-35 16,1 17-16,0 0 0,-18-35 15,0 18-15,0 0 16,-18 35 0,18 53-1,0-36-15,35 36 16,-17-35-16,0 0 16,35-1-16,-18-17 15,0-17-15,0-19 0,-17 19 16,53-72-16,-54 54 15,18-71 1,-17 36-16,0-54 16,-18 54-16,0-71 15,-18 88-15,0-18 16,1 71-16,-18 35 16,35 1-16,-18 87 15,18-35-15,18 71 16,17-88-16,18 70 15,-36-71-15,36 19 16,-35-54-16,17 0 16,-35-53-1</inkml:trace>
  <inkml:trace contextRef="#ctx0" brushRef="#br0" timeOffset="205699.0613">27781 12665 0,'53'0'0,"-106"0"0,141 0 16,18 0-16,-35 0 15,52 0 1,-70-18-16,35 18 16,-70-18-16,0 18 0</inkml:trace>
  <inkml:trace contextRef="#ctx0" brushRef="#br0" timeOffset="205891.57">28681 12188 0,'17'18'15,"-34"-36"-15,34 71 0,1 18 16,-18-18-16,0 53 15,0-53-15,0 0 16,0 17-16,0-35 0,0 18 16,0-35-16</inkml:trace>
  <inkml:trace contextRef="#ctx0" brushRef="#br0" timeOffset="206012.0928">28822 13070 0,'18'18'15,"-36"-36"-15,36 54 0,-36-19 16,0-17-16</inkml:trace>
  <inkml:trace contextRef="#ctx0" brushRef="#br0" timeOffset="212126.7942">22384 14041 0,'0'-18'0,"0"0"16,17 18-1,1 36 1,-18-1-16,18 71 16,-18-36-16,0 71 15,0-52-15,-18 52 16,18-88-16,0 17 15,0-52-15,18-1 16</inkml:trace>
  <inkml:trace contextRef="#ctx0" brushRef="#br0" timeOffset="212426.723">22789 14393 0,'-17'36'16,"34"-72"-16,-52 125 0,35-37 0,-17 54 16,34-70-16,54 16 15,-36-34 1,18-18-16,-18 0 0,53-35 16,-35 17-16,0-52 15,-35 17-15,-18-35 16,-18 52-16,-35-52 15,36 70-15,-54-34 16,53 52-16,-17 0 16,53 17-1,17-17 1</inkml:trace>
  <inkml:trace contextRef="#ctx0" brushRef="#br0" timeOffset="212849.5074">23566 14093 0,'17'0'78,"1"0"-62,-1-17-16,36 17 16,-35 0-1,17-18-15,-17 18 16,-18-17-16</inkml:trace>
  <inkml:trace contextRef="#ctx0" brushRef="#br0" timeOffset="213061.7115">23936 13794 0,'18'0'0,"-36"0"0,71-18 16,-18 18-16,0 0 15,1-18-15,-19 18 16,1-17-16</inkml:trace>
  <inkml:trace contextRef="#ctx0" brushRef="#br0" timeOffset="213312.0772">23989 13741 0,'0'53'16,"0"-106"-16,-18 141 0,18-35 15,0-36-15,18 1 16,0 0-16,-1-1 16,36 1-16,-35-18 15,17 18-15,-17-1 16,-1 1-1,-17 0-15,-17-18 32,-19 17-32,1-17 15,17-17-15,-17 17 16,18 0-16,-54 0 16</inkml:trace>
  <inkml:trace contextRef="#ctx0" brushRef="#br0" timeOffset="213694.4681">23072 14270 0,'-18'-18'16,"36"36"-16,-54-53 0,1 35 16,17 17-1,-52 19 1,52-1-16,-17 0 0,17 0 0,1 1 16,-1-1-16</inkml:trace>
  <inkml:trace contextRef="#ctx0" brushRef="#br0" timeOffset="242763.1506">22648 15752 0,'18'17'15,"-18"36"1,0 0-16,18 88 16,-1-70-16,-17 87 15,0-87-15,0 0 16,18 34-16,-18-52 15,18-17-15,-1-19 16,1-17-16</inkml:trace>
  <inkml:trace contextRef="#ctx0" brushRef="#br0" timeOffset="243081.4293">23036 16122 0,'-17'88'16,"34"-176"-16,-52 229 0,35-17 15,0-72-15,53 54 16,-18-70-16,18-1 16,-17-18-16,16-17 15,19 0-15,70-52 16,-88-19-1,-53 0-15,-18-34 16,-17 52-16,-35-18 16,17 36-1,0 17-15,-35 1 16,52 17-16,1 17 16,17-17-16,36 18 15</inkml:trace>
  <inkml:trace contextRef="#ctx0" brushRef="#br0" timeOffset="243560.3952">23689 15840 0,'0'0'16,"18"0"-16,17-18 16,-17 0-1,17 1-15,35 17 16,-52-18-16,0 18 0</inkml:trace>
  <inkml:trace contextRef="#ctx0" brushRef="#br0" timeOffset="243914.8511">24095 15558 0,'0'0'0,"17"-18"0,54 0 15,-53 18-15,17 0 16,18 0-16,-36 0 15,1 18-15,-18 0 16,-18-1 0,18 18-16,-17 1 15,-1-1-15,18-17 16,0-1-16,18 19 0,35-1 16,-36-18-16,54 1 15,-53 0-15,-1-1 16,-17 1-16,-35 0 15,17-1-15,-70 1 16,53-18-16,-36 18 16,36-1-16,-18-17 15</inkml:trace>
  <inkml:trace contextRef="#ctx0" brushRef="#br0" timeOffset="244464.1309">25224 16369 0,'17'18'0,"-34"-36"0,52 36 15,0-18-15,53 0 16,-17 0-16,-18 0 16,88 0-16,-88 0 15,53 17-15</inkml:trace>
  <inkml:trace contextRef="#ctx0" brushRef="#br0" timeOffset="245204.2362">26405 16175 0,'-17'18'15,"17"52"1,0-17-16,0 35 16,17-53-16,36 36 15,-35-36-15,35-17 16,-18 0-16,18-18 15,-35-18-15,-1-17 16,1-1 0,-18 19-16,18-1 15,-18 0-15,0 36 16,0 35-16,17-35 16,1 17-16,0-17 0,52 17 15,-35-18 1,1-17-16,17 0 15,0-17 1,-53-1-16,0-17 0,0-18 16,-36-18-1,19 36-15,-36-35 16,35 52-16,0 0 0,1 18 16,-1 0-16</inkml:trace>
  <inkml:trace contextRef="#ctx0" brushRef="#br0" timeOffset="245561.5444">27270 16351 0,'0'0'15,"17"-17"-15,-34 17 16,17 17 0,0 1-16,-18 17 15,36 18-15,-18-18 0,17-17 16,1 17-16,0-17 16,35 0-16,-18-18 15,0-18-15,-17 0 16,-1-17-16,1 17 0,-18-52 15,0 52 1,-35-35-16,17 18 16,0 17-16,1 1 0,-1 17 15,1 0-15,34 0 16,-17 17-16</inkml:trace>
  <inkml:trace contextRef="#ctx0" brushRef="#br0" timeOffset="245788.608">27675 16563 0,'18'0'16,"-18"-18"-16,18-17 16,-1 0-16,1-36 15,-18 36-15,0 0 16,18-1-1,-18 1-15,0 17 0,0-17 16,17 35-16,1 0 16,0 0-16,-1 35 15,1-35-15</inkml:trace>
  <inkml:trace contextRef="#ctx0" brushRef="#br0" timeOffset="246044.0049">27940 16616 0,'18'17'15,"-1"-17"1,1-35-16,-18 0 16,18 17-16,-1-35 15,-17 18-15,18-18 16,-1-17-1,1 52-15,-18 0 0,18 18 16,-1 0 0,1 36-16,-18-19 15,18 1-15,-18 0 0</inkml:trace>
  <inkml:trace contextRef="#ctx0" brushRef="#br0" timeOffset="246444.9166">28275 16422 0,'35'-35'16,"-17"17"-16,0 0 16,-1 1-16,1-1 15,-18 36 17,0-1-32,0 1 15,0 17-15,0-17 16,0-1-1,18 1-15,-18 17 16,17 1-16,1 17 16,0-1-16,-1 37 15,1-36-15,-18 0 16,0 35-16,0-53 16,0 0-16,-18-35 15,1 18-15,-1-18 0,-35-18 16,35 1-16,-17-1 15,17-17-15,1-1 0,-1-52 16,18 35-16,53-53 16,0 71-1,35-35-15,-35 52 16,0 0-16,0 1 0,-18 17 16,18 0-16</inkml:trace>
  <inkml:trace contextRef="#ctx0" brushRef="#br0" timeOffset="246583.5512">28963 16492 0,'0'-17'15,"0"34"-15,-18-52 0</inkml:trace>
  <inkml:trace contextRef="#ctx0" brushRef="#br0" timeOffset="247006.6723">28240 16210 0,'0'0'15,"0"-17"-15,-18 17 0,18 17 32,18 18-17,-18 1-15,0-19 0,18 36 16,-1-35-1,1 0-15,-1-1 16,1-17-16</inkml:trace>
  <inkml:trace contextRef="#ctx0" brushRef="#br0" timeOffset="247149.5999">28399 16210 0,'0'53'15,"0"-35"1,0 17-16,0-17 0,17 35 16,1-36-16</inkml:trace>
  <inkml:trace contextRef="#ctx0" brushRef="#br0" timeOffset="254324.6608">21167 16369 0,'-18'0'15,"18"-18"-15,18 18 16,17-17-1,0 17-15,71-18 16,-53 18-16,70-18 16,-70 1-1,53 17-15,-53-18 16,0 18-16,-35 0 16</inkml:trace>
  <inkml:trace contextRef="#ctx0" brushRef="#br0" timeOffset="254558.2936">21625 16122 0,'0'0'0,"36"-18"16,-1 18-16,53-17 15,-53 17-15,54 0 16,-54 0-16,0 17 15,-17 19-15,-1-19 0,-17 19 16,-17-1-16,-1 18 0,-52 17 16,34-34-16,-34 34 15,17-35 1,0 1-16</inkml:trace>
  <inkml:trace contextRef="#ctx0" brushRef="#br0" timeOffset="268705.7178">12577 10336 0,'0'18'62,"-18"0"-62,18-1 16,0 36-16,0-35 15,18 0-15,-18 17 0,17-18 16,1 19 0,-18-19-16,35 1 15,-17 0-15,-1-18 16,1-18 0,-18 0-16,0 1 15</inkml:trace>
  <inkml:trace contextRef="#ctx0" brushRef="#br0" timeOffset="268878.9387">12488 10019 0,'36'-18'15,"-19"1"-15,1 17 0,17-18 16</inkml:trace>
  <inkml:trace contextRef="#ctx0" brushRef="#br0" timeOffset="271742.6895">3881 5980 0,'17'0'15,"18"17"1,-17-17-16,35 0 0,-18 0 0,36 0 16,88 0-1,-71 0-15,18 0 0,-1-17 16,178 17-16,-142 0 16,194-18-16,-141 0 15,176 18 1,-176-17-16,177-1 15,-212 18-15,176-35 16,-177 17-16,125-35 16,-142 36-16,70-19 15,-122 19-15,17 17 16,-54 0-16,1 0 16,-17 0-16,34 17 15,-52-17-15,17 18 16,-17 0-16</inkml:trace>
  <inkml:trace contextRef="#ctx0" brushRef="#br0" timeOffset="272804.5784">10583 8573 0,'18'0'47,"17"17"-47,1-17 16,69 0-16,-16 0 15,-1 0-15,0-17 16,177-1-16,-107 0 16,177-17-16,-141 17 15,-17 18-15,35 0 0,193 0 16,-211 0-16,159 0 15,-212 0-15,88 0 16,-176 0-16,0 0 16,-35 0-16,0 0 15,-71 0 1,17 0-16</inkml:trace>
  <inkml:trace contextRef="#ctx0" brushRef="#br0" timeOffset="286725.6392">21572 11536 0,'0'-18'16,"0"1"-16,0-1 15,18 0 1,-18 36 15,0 17-15,0-17-16,0 52 15,0 1 1,0-36-16,0 18 16,18 0-16,-18 18 0,0 70 15,0-53-15,0 71 16,0-89-16,-18 1 15,18-18-15,0 17 0,0 1 16,-18 70 0,18-18-16,0-52 0,0-18 15,18 0-15,-18 35 16,18-53-16,-18-17 16,0 17-16,0-17 0,17 35 15,-17-36 1,18-17 46,0 18-46,-1-18 0,1 0-1,17 0 1,-17 0-16,-1 18 0,1-18 15,0 0-15,-1-18 0,1 18 16,0 0-16,-1 0 0,36 0 16,-35 0-16,35 0 15,-36 0-15,36 0 16,-35 0-16,35 18 16,-36-18-1,19 0-15,-19 0 16,19 0-16,-19 0 15,19 0-15,-19 0 16,18 0 0,-17 17-16,0-17 15,35 0-15,-18 0 16,0 0-16,1 0 16,-19 0-16,1 0 0,35 18 15,-18-18 1,-17 0-16,17 18 15,-17-18-15,17 0 0,-18 0 0,19 0 16,34 0-16,18 0 16,-35 0-16,53 0 15,-53 17-15,71-17 16,-54 0 0,71 18-16,-70-18 15,88 17-15,-89-17 16,89 18-16,-89-18 15,72 18 1,-72-18-16,18 0 0,71 17 16,-71-17-16,-17 18 15,17-18-15,0 18 16,-17-1-16,-1 1 0,89 17 16,-71-17-16,0 0 15,-17-1-15,35-17 0,-18 18 16,0-1-16,106 1 15,-88 0-15,0-18 16,0 17-16,0-17 0,-1 18 0,1-18 16,124 18-1,-107-18-15,1 17 0,-1-17 16,0 18-16,1-18 0,123 35 16,-124-35-16,1 18 15,-1-1-15,1-17 0,-18 18 16,123 0-16,-141-18 15,71 17 1,-89-17-16,36 0 16,-53 0-16,-18 0 0,1 0 15,-1 0-15,18-17 16,-35 17-16,17-36 16,-18 36-16,19-35 15,-36 0-15,35-18 16,-35 18-16,18-1 15,-1-16-15,1 16 0,17-87 16,-17 70-16,-1-106 16,1 71-16,0-88 15,-1 87 1,1-87-16,-18 88 16,18-71-16,-1 71 15,1-71-15,0 88 16,-1 1-16,-17 17 0,18-53 15,-18 53 1,0-17-16,0 34 16,0-16-16,0 16 15,0 19-15,-18-19 16,1 19-16,-19-1 16,1 0-16,-53 18 15,35 0-15,-88-17 16,70 17-16,-17-18 15,-18 18-15,-105-18 16,87 1-16,-140-1 16,122 18-16,-175-17 15,158-1-15,-17 18 16,-195-18-16,177 1 16,-194 17-16,177 0 15,-195-18-15,212 18 16,-229-18-16,211 18 15,-247-17 1,248 17-16,-248-18 16,230 0-16,-195 18 15,230 0-15,-194-17 16,194 17-16,-141 0 16,176 0-16,-88 0 15,142 17-15,-72-17 16</inkml:trace>
  <inkml:trace contextRef="#ctx0" brushRef="#br0" timeOffset="305782.9175">30092 16351 0,'18'0'15,"35"-17"1,-1 17-16,90-18 16,-54 18-16,18-18 15,-18 18-15,18 0 0,70 0 16,-88 0-1,36 0-15,-89 0 0,0 0 16,0 18 0,-52-18-16,-1-18 15</inkml:trace>
  <inkml:trace contextRef="#ctx0" brushRef="#br0" timeOffset="306177.6277">30339 15998 0,'0'-17'16,"-18"17"15,-52 35-15,17 0-16,-53 18 15,71-35-15,-54 35 16,54-35-16,0 17 15,35-18-15,0 1 16,18 17-16,17-17 0,71 35 16,-53-18-16,88 36 15,-71-36-15,54 36 16</inkml:trace>
  <inkml:trace contextRef="#ctx0" brushRef="#br0" timeOffset="313574.4277">30092 12753 0,'18'0'15,"-1"0"1,-17 18-16,36-18 15,16 17-15,1 1 0,36-18 16,16 0-16,1 0 0,159 0 16,-142 0-1,1 17-15,-1-17 0,-17 0 0,53 18 16,-106-18 0,-18 18-16,-17-18 15</inkml:trace>
  <inkml:trace contextRef="#ctx0" brushRef="#br0" timeOffset="313959.0157">30568 12506 0,'0'-18'16,"-17"18"-16,-54 0 15,18 0-15,-70 36 16,52-19-16,18 1 15,-17 0-15,17 17 16,-36 18-16,72-18 16,-1 18-16,18 0 15,53 17-15,-18-34 16,89 70-16,-71-54 16,88 54-1,-88-53-15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3:06:04.76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21661 5045 0,'-36'-18'16,"72"36"-16,-107-36 0,36 0 16,17 18-1,0 0-15,1 18 0,-1 0 16,-17 35-16,17-18 16,1 35-16,17-34 15,0-1-15,35 18 16,-17-35-16,-1-1 15,18-17-15,1 0 0,17-17 16,-18-1-16,-17-35 16,-1 18-16,-17-53 15,-17 35-15,-1-53 16,0 35-16,-17-87 16,0 87-16,-18-35 15,35 71 1,1 17-16,17 53 15,0 71 1,17-35-16,1 17 16,-1-17-16,54 70 0,-36-71 15,53 36 1,-52-71-16,34 18 16,-34-17-16,-1-19 15,-17-17-15</inkml:trace>
  <inkml:trace contextRef="#ctx0" brushRef="#br0" timeOffset="460.1678">22154 4710 0,'0'0'15,"-35"-18"-15,18 18 0,-19 18 16,19 17 0,-1 0-16,0 71 15,18-53-15,0 70 16,18-70-16,53 35 16,-36-52-16,0-1 0,53-17 15,-52-18-15,52-18 16,-18-35-1,-52 18-15,17-36 16,-35 18-16,-17-52 16,-1 52-16,-70-53 15,52 71-15,-69-18 16,69 53-16,-34 0 16,52 35-1,1 35-15,17-34 16,35 52-16,0-53 15,0 0-15,18-17 0,0 0 16,0-1-16,35 1 16,-52-18-16,-1 0 15,-17 0-15</inkml:trace>
  <inkml:trace contextRef="#ctx0" brushRef="#br0" timeOffset="1334.4359">22789 5186 0,'0'0'15,"-35"-18"-15,0 36 0,17-1 16,1 1-16,-19 0 16,19 17-16,17 0 15,0 1-15,17-36 16,19 17-16,-19-17 15,36 0-15,-35-17 16,35-1 0,-53 0-16,17-17 15,-17 17-15,-17 1 16,17-1-16,-18 18 16,0 18-1,18-1-15,18 1 16,-18 0-16,35-18 15,-17 0-15,17 0 16,-17 0-16,17-18 16,-35 0-16,18 18 15,-18 18 1,35 53 0,-17-18-16,-1-1 15,19 72-15,-19-71 16,36 17-16,-35-34 15,17-19-15,-35-34 32,-35-54-17,17 36-15,-17-71 16,17 53-16,1 0 16,-1-17-16,0-19 0,18 54 15,0 0 1,18 17-16,0 18 0,17 0 15,-17 18 1,-18-1-16,-18 1 16,-17-18-1</inkml:trace>
  <inkml:trace contextRef="#ctx0" brushRef="#br0" timeOffset="1685.2434">23283 5450 0,'0'0'15,"0"71"-15,0-36 0,0 1 16,0 16 0,0-34-16,18-18 15,-18-18 1,0-52-16,0 35 15,0-1-15,0-17 0,-18-17 16,18-1-16,0-70 16,0 88-16,36 0 15,-19 53-15,1 0 0,35 18 16,-36 0 0,1 35-16,-18-36 15,0 18-15,0-17 0,-18 0 16,1-1-16,-1-17 15,-17 0 1,35-17-16,0-19 16</inkml:trace>
  <inkml:trace contextRef="#ctx0" brushRef="#br0" timeOffset="2124.2452">23513 5186 0,'0'0'16,"0"35"-16,0-17 0,0-1 15,0 1-15,0-36 47,0-17-47,0 17 0,17 1 16,-17-1-16,0 1 16,18 17-16,-18-18 15,18 18-15,-1 18 16,1-18-16,-1 17 15,1 1 1,0-1-16,-1-17 16,1 0 46,0 0-46,-1-17-1,-17-1-15,0 1 16,-17 17 0,-1-18-1</inkml:trace>
  <inkml:trace contextRef="#ctx0" brushRef="#br0" timeOffset="2263.1003">23724 5115 0,'18'0'16,"17"18"-1,1 0-15,-19-18 16,36 17-16,-18 1 16,-17-18-16,35 17 15,-35-17-15,-1-17 16</inkml:trace>
  <inkml:trace contextRef="#ctx0" brushRef="#br0" timeOffset="2378.929">23954 5115 0,'0'0'16,"-18"0"-16,0 0 0,1 18 15,-1 0 1,0 17-16,18-18 16,0 19-16,0-19 15,0 19-15</inkml:trace>
  <inkml:trace contextRef="#ctx0" brushRef="#br0" timeOffset="2653.0818">24059 4516 0,'36'-18'0,"-1"18"16,18 0-16,-18 0 16,36 0-16,-36 0 15,0 0-15,-70-18 31</inkml:trace>
  <inkml:trace contextRef="#ctx0" brushRef="#br0" timeOffset="2829.9722">24148 4639 0,'0'0'15,"17"88"-15,1-35 0,-18 35 16,18-52-16,-1 52 15,1-53-15,-1 0 16,1 1-16,17-19 16,-17-17-16,0 0 15,-1 0 1</inkml:trace>
  <inkml:trace contextRef="#ctx0" brushRef="#br0" timeOffset="2979.4109">24500 4957 0,'0'0'16,"0"70"-16,0-52 0,18-1 15,0 36 1,-1-35-16,1-18 16</inkml:trace>
  <inkml:trace contextRef="#ctx0" brushRef="#br0" timeOffset="3142.2324">24571 4621 0,'18'0'16,"-1"0"-16,1 0 15,0 0-15,-1 0 16,1 0-16,-1-17 0</inkml:trace>
  <inkml:trace contextRef="#ctx0" brushRef="#br0" timeOffset="3452.6947">24800 4498 0,'0'0'16,"0"-18"-16,18 18 15,0 0-15,-1 0 16,1 18-16,-1 0 15,-17-1 1,18 18-16,-18-17 0,18 53 16,-18-36-16,17 18 15,-17-18-15,18 36 16,0-1-16,-18-34 16,0-19-16,0 18 0,0-17 15,0 17-15,-18-35 16,0 18-1,18 0-15,-17-18 16,-1 0 0,0 0-16,1 0 15</inkml:trace>
  <inkml:trace contextRef="#ctx0" brushRef="#br0" timeOffset="4287.3498">24589 4639 0,'17'-18'16,"-34"18"31,-1 0-31,0 0-1,18 18 1,-17 0-1,34-18 1,-17 17-16,18-17 16,0 0-1,-18-17-15,17-1 16,-34 18 0,-1-18-1,0 18-15,1 0 0,-19 0 16,19 0-16,17 18 0,-18-18 15,18 18-15</inkml:trace>
  <inkml:trace contextRef="#ctx0" brushRef="#br0" timeOffset="8269.1833">28099 4763 0,'0'-18'0,"-18"0"16,18 1-16,-18-1 15,1 0 1,-1 18 0,1 18-16,-1 0 15,0 17-15,1 0 16,17-17-16,0-1 0,0 19 16,0-19-16,17 1 15,1-18-15,0 18 16,34-18-16,-34 0 15,35-36-15,-35 19 16,17-36-16,-35 18 16,18-36-1,-18 18-15,0-53 16,0 53-16,0 0 16,-53-52-16,0 69 15,35 36 1,-17 18-16,17 0 0,1 17 15,17 0-15,0 0 16,0 18-16,17-17 0,36 69 16,-35-69-16,52 52 15,-17-53-15,-17 0 16,16 1-16,-16-19 0,17 19 16,-18-19-1,-17-17-15,-1 0 16,-17-17-16</inkml:trace>
  <inkml:trace contextRef="#ctx0" brushRef="#br0" timeOffset="8903.6161">28681 4498 0,'0'0'0,"0"-35"15,0 17-15,0 0 16,-18 18-1,1 0 1,-1 0 0,0 0-16,1 36 15,-1-19-15,0 19 16,1 16-16,17-16 16,0 17-16,17-18 15,1-17-15,0 17 16,17-17-16,-17-1 0,70 18 15,-53-35-15,53 0 16,-52 0-16,34-35 16,-52 18-16,17-36 15,-35 35-15,0-53 16,-18 36-16,-17-35 16,0 34-1,-36-17-15,36 18 16,-53 17-16,52 18 15,-16 18 1,34 0-16,0 17 16,18 0-16,18 18 15,17-35-15,36-1 16,-36 1-16,0-18 0,18 0 16,-17 0-16,16 0 15,-34 0-15,0 0 16,-18 18-1,-36-18-15</inkml:trace>
  <inkml:trace contextRef="#ctx0" brushRef="#br0" timeOffset="14887.2457">22066 5786 0,'-17'0'0,"34"0"31,1 0-16,52-18 1,1 18-16,88-18 16,-36 1-16,142-19 15,-124 19-15,176-36 16,-158 35-16,176-35 16,-194 36-16,124-19 15,-177 19-15,-35-1 16</inkml:trace>
  <inkml:trace contextRef="#ctx0" brushRef="#br0" timeOffset="16354.5178">28222 5256 0,'18'0'15,"0"-17"1,70-1-16,88 0 16,-88 1-16,124-18 15,-89 35-15,-17-18 16,-18 0-16,1 18 0,-36-17 16</inkml:trace>
  <inkml:trace contextRef="#ctx0" brushRef="#br0" timeOffset="36287.0073">29281 4269 0,'0'-18'16,"52"0"0,-16 18-16,34-17 15,-34-1-15,-1 0 16,-17 18-16,17-17 15</inkml:trace>
  <inkml:trace contextRef="#ctx0" brushRef="#br0" timeOffset="36437.5733">29369 4410 0,'0'88'15,"0"-176"-15,0 229 0,17-106 16,54 36-16,-36-54 15,18 1-15,0 0 0,18-1 16,-1-17 0,-35-17-16</inkml:trace>
  <inkml:trace contextRef="#ctx0" brushRef="#br0" timeOffset="36581.6697">29722 4657 0,'0'0'0,"35"35"16,-18-17-16,1-1 16,17 1-16,-17 0 15,0-18-15</inkml:trace>
  <inkml:trace contextRef="#ctx0" brushRef="#br0" timeOffset="36720.434">29827 4339 0,'36'-17'0,"-19"-1"0,1 18 16</inkml:trace>
  <inkml:trace contextRef="#ctx0" brushRef="#br0" timeOffset="37057.3189">30039 4216 0,'0'0'0,"18"0"0,17 0 16,-17 0-16,35 0 15,-18 0 1,-18 17-16,19 1 15,-19-18-15,-17 53 16,0-18-16,0 53 16,0-52-16,0 69 15,0-69-15,0 52 16,18-53-16,17 18 16,-17-35-16,0-1 15,-18-34 1,-36-1-1,19-17-15,-36 0 16,17 17-16,-16 18 16</inkml:trace>
  <inkml:trace contextRef="#ctx0" brushRef="#br0" timeOffset="37381.423">29774 4516 0,'0'-18'16,"0"36"0,18 17-16,-18 0 15,35 18-15,-35-18 16,36 18-16,-19-35 16,1 17-1,0-17-15</inkml:trace>
  <inkml:trace contextRef="#ctx0" brushRef="#br0" timeOffset="37554.2308">29792 4463 0</inkml:trace>
  <inkml:trace contextRef="#ctx0" brushRef="#br0" timeOffset="40846.9875">23407 6033 0,'0'17'0,"17"18"15,1 1 1,35 70-16,-18-54 15,-17 1-15,17 18 0,0-18 16,-17 0-16,17 35 16,-17-53-16,0 18 15,-18-35 1,0-1-16,-18-17 0</inkml:trace>
  <inkml:trace contextRef="#ctx0" brushRef="#br0" timeOffset="41179.7273">23283 6421 0,'0'-18'16,"0"0"-16,0 1 0,0-19 15,0 1-15,18 0 16,0 0-16,-18-1 16,17 1-16,-17 0 0,0-1 15,18 1-15,-18-18 16,0 36-16,18 17 16,17 17-1,0 1 1,0 0-16,18-1 0,-17 1 15,16-1-15,19 19 16,-36-36-16,1 17 0,-19-17 16</inkml:trace>
  <inkml:trace contextRef="#ctx0" brushRef="#br0" timeOffset="42119.8107">28663 5592 0,'18'0'0,"-1"0"15,1 52 1,0-16-16,-1 34 15,1-17-15,35 35 16,-35-35 0,17 0-16,0 18 15,0-36-15,1 18 16,-19-18-16,-17-17 16,-17-18-16,-1 0 15</inkml:trace>
  <inkml:trace contextRef="#ctx0" brushRef="#br0" timeOffset="42382.1665">28522 5874 0,'18'-53'15,"-1"35"-15,19-52 16,-1 34-16,-17 1 15,-1-18-15,1 18 0,17-18 16,-35 18 0,18-1-16,-1 19 15,1 17-15,0 17 16,52 19 0,-17-1-16,-18-17 0,71 35 15,-53-36-15,0 1 16</inkml:trace>
  <inkml:trace contextRef="#ctx0" brushRef="#br0" timeOffset="47404.4079">7038 8978 0,'0'0'0,"-18"0"0,-35-17 16,36 17-16,-36 17 16,18-17-16,-1 53 15,19-18-15,-1 36 16,18-36-16,0 36 15,18-54 1,17 1-16,0 0 0,-17-18 16,70-18-16,-53-17 15,18-36-15,-18 36 16,-35 0-16,18-18 16,-18 17-16,-18-69 15,1 34-15,-36-52 16,35 70-16,-52-35 15,52 52-15,-17 1 16,35 53 0,0 70-1,17-18-15,19 89 16,-1-88-16,0-1 0,1-17 16,16 0-16,-16-18 15,-1-17-15,18 0 0,-18-1 0,-17 1 16,35-18-1</inkml:trace>
  <inkml:trace contextRef="#ctx0" brushRef="#br0" timeOffset="50834.3508">7479 8555 0,'0'-18'0,"0"36"62,18 17-62,-18 0 16,17 1-16,-17-1 0,18 18 15,-1 0-15,19 53 16,-36-71-16,17 18 16,1-18-16,-18 0 0,18-17 15,-18 0-15,0-1 16,-18-17-16,18-17 15,-18-19 1,18 1-16,18-18 16,0 18-16,35 0 15,-18 17-15,18 36 16,-18-1-16,36 36 16,-54-35-16,-17 52 15,0-34-15,0-1 16,-53 18-1,36-35-15,-54-1 0,53 1 16,-52-36-16,52 18 16,1-17-16,-19-36 15,36 17-15,0 19 16</inkml:trace>
  <inkml:trace contextRef="#ctx0" brushRef="#br0" timeOffset="51522.9577">7902 8361 0,'18'-18'0,"0"18"15,-1-17-15,18 17 16,1 0 0,-1 0-16,-17-18 0,-1 18 15,1 0-15,0 0 16</inkml:trace>
  <inkml:trace contextRef="#ctx0" brushRef="#br0" timeOffset="51813.3016">7938 8326 0,'17'17'16,"-17"1"-16,0-1 15,18 36-15,-18-17 16,0-19-16,17 36 16,-17-17-16,36-1 15,-19-35-15,1 17 16,0-17-16,-18 18 0,17-18 15,1 0-15,0 18 0,-1-18 16,1 0 0</inkml:trace>
  <inkml:trace contextRef="#ctx0" brushRef="#br0" timeOffset="52303.6145">8237 8625 0,'0'0'0,"18"0"16,0 0 15,-18-17-31,17 17 16,-17-18-16,18 18 0,-18-35 16,18 17-16,-18 1 15,17-19-15,-17 19 16,0-1-16,18-35 15,-18 35-15,-18-17 16,18 18-16,-17-1 16,-1 18-1,0 18-15,18-1 16,-17 36 0,17-18-16,0 1 0,17-1 15,-17 0-15,18 1 0,0 16 16,17-34-16,0 17 15,-17-35-15,-1 0 16,1 0-16</inkml:trace>
  <inkml:trace contextRef="#ctx0" brushRef="#br0" timeOffset="52709.1005">8431 8308 0,'0'-18'15,"18"18"-15,17 0 16,-17 0 0,17 0-16,-17 0 15,0 0 1,-1 0-16,-17 18 15,18 0 1,-18-1-16,17 1 16,-17 17-16,18-17 15,0 52-15,-18-52 16,17 35-16,-17-18 16,18 0-1,-18-17-15,0 0 16,-18-18 15,1-18-31,-1 18 16,-17 0-1,17 0-15,1 18 16</inkml:trace>
  <inkml:trace contextRef="#ctx0" brushRef="#br0" timeOffset="56646.8933">10830 8890 0,'-35'-18'16,"0"18"-16,17 18 0,-35 17 16,18-17-16,0 52 15,17-52-15,0 53 16,18-36-16,18 0 15,0-17 1,-1 0-16,36-1 16,-18-34-16,1 17 0,-1-36 15,18-34-15,-35 17 16,-18 17-16,0-16 0,0-19 16,-18-35-1,-17 36-15,-18-36 16,17 53-16,19 18 0,-36-18 15,35 53-15,1 0 16,17 17-16,0 54 16,17-18-16,1 0 15,35 88-15,-36-88 16,19 0-16,-1 0 0,18-18 16,-18 18-16,53 0 15,-52-36-15,17 1 16,-18-18-16,-17 0 15</inkml:trace>
  <inkml:trace contextRef="#ctx0" brushRef="#br0" timeOffset="57102.0852">11201 8661 0,'0'0'16,"0"17"0,0 72-16,0-37 15,17 54 1,-17-70-16,36 52 16,-19-71-16,1 1 15,0 0-15,-1-18 0,36 0 16,-35 0-16,17-53 15,-35 35-15,18-52 16,-18 52-16,0 0 16,0 36-1,17 35 1,1-36-16,0 1 0,-1 0 16,54 17-1,-36-35-15,0 0 0,36-18 16,-53 1-16,-1-36 15,-34 18-15,-19-36 16,19 36-16,-19-1 16,-17-34-16,36 52 15,-19-17 1,36 17-16,18 18 16</inkml:trace>
  <inkml:trace contextRef="#ctx0" brushRef="#br0" timeOffset="57407.5887">11836 8308 0,'17'0'31,"54"-18"-15,-53 18-16,34 0 15,-16 0-15,-19 0 16,-34-17-1</inkml:trace>
  <inkml:trace contextRef="#ctx0" brushRef="#br0" timeOffset="57569.6366">11871 8273 0,'0'0'16,"0"35"-16,18 18 15,-1 0-15,1-18 16,0 36-16,-1-54 15,-17 36-15,0-35 16,18 17 0,-18-17-16</inkml:trace>
  <inkml:trace contextRef="#ctx0" brushRef="#br0" timeOffset="58003.9908">12153 8590 0,'18'0'0,"-18"-17"16,0-1 0,17 0-16,1-17 15,-18 17-15,18-17 16,-18 17-16,0-17 0,17 17 16,-34-17-16,17 18 15,-18-1-15,18 0 0,-18 18 16,1 0-16,17 18 15,-18 35 1,1-36-16,17 54 16,0-36-16,17-17 0,1 17 15,-18-17-15,17 17 16,19-17-16,-19-1 0,19-17 16,-19 0-16,19 0 0,-1-17 15,-35-1-15</inkml:trace>
  <inkml:trace contextRef="#ctx0" brushRef="#br0" timeOffset="58361.9086">12330 8326 0,'0'-18'15,"17"0"1,1 18-16,17-17 15,-17 17-15,17 0 16,-17 0-16,-1 0 16,19 0-16,-19 17 31,-17 19-15,0-19-16,0 18 0,18 18 15,0-17-15,-1 17 16,1-18-16,-1 0 15,-17-17 1,0-1-16,-17-17 31,-36 0-15,35 0-16,-35 18 16,18-18-16</inkml:trace>
  <inkml:trace contextRef="#ctx0" brushRef="#br0" timeOffset="58864.6574">11994 8731 0,'0'-17'16,"18"17"0,0-18-16,-1 18 15,19 0-15,-1 0 16,-17 0-16,-1 18 16,1-1-1</inkml:trace>
  <inkml:trace contextRef="#ctx0" brushRef="#br0" timeOffset="61178.607">22260 6085 0,'0'18'16,"0"0"-1,0 17-15,-17 36 16,17-36-16,0 53 16,0-35-16,0 17 15,0-34-15,17 17 16,-17-36-16,0 19 15</inkml:trace>
  <inkml:trace contextRef="#ctx0" brushRef="#br0" timeOffset="61517.514">22102 6279 0,'0'0'15,"0"-17"-15,0-1 16,17 1 0,1 17-16,-1-18 15,1 0-15,0 1 0,-1-1 16,1 18-16,17-35 15,-17 17-15,-18 36 47,18 17-31,-1-35-16,-17 18 0,18-1 16,17 19-16,-17-36 15,17 17-15,-17 1 16</inkml:trace>
  <inkml:trace contextRef="#ctx0" brushRef="#br0" timeOffset="62785.4255">8273 9278 0,'17'18'32,"19"-1"-17,-1 1-15,-18 0 16,72-1-16,-54-17 16,53 18-1,-53-18-15,18 0 16,-35 0-16,17 0 15,-17 0-15</inkml:trace>
  <inkml:trace contextRef="#ctx0" brushRef="#br0" timeOffset="63158.5137">8255 9454 0,'0'0'16,"0"-17"0,18-1-1,-1-17-15,1 0 16,-18 17-16,0-17 15,0 17-15,0-17 16,0 17-16,-35-17 16,35 17-16,-18 18 15,36 18 1,17 0 0,0-18-16,18 17 15,-18-17-15,36 0 16,-53 0-1,-1 0-15,1 0 16</inkml:trace>
  <inkml:trace contextRef="#ctx0" brushRef="#br0" timeOffset="63792.6149">12083 9208 0,'17'0'0,"1"0"15,35 0 1,-36 17-16,19-17 16,52 0-16,-53 18 15,36-18-15,-54 0 16,19 0-16,-19 0 15,-17-18-15,-17 18 16</inkml:trace>
  <inkml:trace contextRef="#ctx0" brushRef="#br0" timeOffset="64055.2289">12047 9278 0,'0'-18'31,"0"-17"-31,18 18 16,-18-19-16,0 19 0,0-1 15,0-17-15,0 17 16,-18-17-16,18 17 0,0 0 31,18 18-31,17 0 16,1 0-16,-19 0 15,18 18-15,54-18 16,-54 0-16,0 0 0</inkml:trace>
  <inkml:trace contextRef="#ctx0" brushRef="#br0" timeOffset="67489.0998">6720 9666 0,'-17'-18'16,"34"18"0,19-17-1,-1 17-15,88 0 16,-52 0 0,88 0-16,-89 0 15,107 0-15,-89 0 16,-18-18-16,19 18 15,-1-17-15,-18 17 0,1-18 16,-18 0-16,17 1 16,-52 17-16,-36 0 15,1 17-15,-36-17 16,18 0-16,-54 18 16,36-18-16,18 0 15,-71 0-15,53 0 16,-52 0-1,52 18-15,0-18 0,-53 0 16,53 0-16,18 0 16,-18 0-16,18-18 0,-54 0 15,54 18-15,-18-17 16,36 17 0,-1 0-16,36 0 15,17 0 1,0 17-16,0-17 0,18 18 15,71-18-15,-54 18 16,19-18 0,-1 0-16,0 0 0,106-18 15,-88 0-15,-18 18 16,53-35-16,-88 35 0,0-18 16</inkml:trace>
  <inkml:trace contextRef="#ctx0" brushRef="#br0" timeOffset="78929.5162">25841 4921 0,'18'-17'31,"17"17"-31,35-18 16,1 18-16,70-18 16,-70 1-16,123 17 15,-106-18-15,88 18 16,-123-18-16,53 18 15,-88 0-15,35-17 16,-53-1 0</inkml:trace>
  <inkml:trace contextRef="#ctx0" brushRef="#br0" timeOffset="79163.5989">26793 4639 0,'0'0'0,"18"0"16,0 18-16,52-1 15,-34 1-15,87 17 16,-70-17-16,88 0 16,-70-1-16,52 1 15,-88-1-15,1-17 16,-36 18-16,0 0 0,-53-1 16,0-17-16,-53 18 15,53 0-15,0-18 16,18 0-16,-18 0 0,-18 17 15,36-17 1</inkml:trace>
  <inkml:trace contextRef="#ctx0" brushRef="#br0" timeOffset="79503.7394">25912 4780 0,'0'-17'16,"-36"17"-16,-34 0 15,17 17-15,18-17 16,-18 18-16,-36 35 16,72-36-16,-19 1 15,36 17-15,18 1 16,0-1-16,52 18 0,-17-36 16,53 19-1,-53-36-15,0 17 0</inkml:trace>
  <inkml:trace contextRef="#ctx0" brushRef="#br0" timeOffset="85063.8244">10513 9560 0,'-18'-17'16,"1"-1"0,34 18-16,1 0 15,17 0-15,71 18 16,-36-18-16,89 0 16,-71 17-16,18-17 15,0-17-15,0 17 0,123-18 16,-141 0-16,71-17 15,-106 35-15,0-18 16,-35 1-16,-1 17 0,-34 0 31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3:08:43.16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16422 10072 0,'0'-18'16,"35"18"-1,0 0-15,89-35 16,-71 35-16,17-18 0,19 1 16,-37-1-16,1 0 15,-35 18-15,-53 18 32,-18 17-17,35 1-15,-17-1 0,17 35 16,18-34-16,0-1 15,18 53 1,0-53-16,17 18 16,-18-17-16,36-1 15,-53-17-15,18-18 16,-18 17-16,-53-17 16,18 0-16,-36 18 15,36-18-15,-18 35 16,18-35-16,35 18 15</inkml:trace>
  <inkml:trace contextRef="#ctx0" brushRef="#br0" timeOffset="223.361">17216 10160 0,'0'0'15,"-18"0"-15,0 0 0,1 18 16,-19 35-16,19-18 16,17 71-16,0-53 15,17 0-15,1-18 0,35 53 16,-18-53-16,0-17 16,36 17-1,-36-35-15,1 0 16</inkml:trace>
  <inkml:trace contextRef="#ctx0" brushRef="#br0" timeOffset="566.4019">17480 10319 0,'-17'17'0,"-1"1"16,0 17-16,18 1 0,0 52 15,18-53-15,17 0 16,36 18-16,-36-35 15,53-18 1,-53 0-16,18-35 16,-35 17-16,0-35 15,-18 18-15,-36-36 16,1 54-16,-53-36 16,35 17-16,-35 36 15,53 0-15,-1 36 16,36-1-16,18 18 15,17-18-15,53 0 16,-35-17-16,53-18 16,-53 0-16,35-18 15,-70 1 1,17-18-16</inkml:trace>
  <inkml:trace contextRef="#ctx0" brushRef="#br0" timeOffset="750.4704">17745 10125 0,'35'0'16,"0"0"-16,1 17 16,52 36-16,-35 0 15,-18-18-15,0 18 0,-17 0 16,0-17-16,-1 17 16,-17-18-16,-17 18 0,-1-18 15,-17 36-15,17-54 16,0 1-16,1-1 0,-1-34 15</inkml:trace>
  <inkml:trace contextRef="#ctx0" brushRef="#br0" timeOffset="900.0231">18344 10301 0,'0'0'16,"71"0"-16,-53 0 0,17-18 15,-17 18 1,-18 18-16</inkml:trace>
  <inkml:trace contextRef="#ctx0" brushRef="#br0" timeOffset="1001.8019">18415 10478 0,'35'17'0,"-70"-34"0,88 34 16,-35-17-16,34-17 15,-34 17-15</inkml:trace>
  <inkml:trace contextRef="#ctx0" brushRef="#br0" timeOffset="1790.9212">19491 9825 0,'0'18'15,"0"34"1,18-34-16,-18 17 0,17 36 15,1-36-15,0 18 16,-18-18 0,17 18-16,-17-35 15</inkml:trace>
  <inkml:trace contextRef="#ctx0" brushRef="#br0" timeOffset="1945.7546">19279 10248 0,'53'0'0,"-17"-17"16,69 17 0,-34-18-16,70-17 15,-70 17-15,-1 0 0,-35 18 0,18 0 16</inkml:trace>
  <inkml:trace contextRef="#ctx0" brushRef="#br0" timeOffset="2352.5574">19473 10583 0,'0'53'0,"0"-106"0,0 142 16,0-72-16,0 1 0,0-36 31,18-17-16,-18 0-15,18-1 16,-1 19-16,-17-1 16,36 18-1,-19 0-15,1 18 16,-1 17-16,1-17 16,-18-1-16,18-17 15,-1-17 1,-17-1-1,18 0 1,0 18-16,-1 0 16,1 0-16,0 0 0,17 36 15,-18-19-15,1 1 16,0 0-16,-1-18 0,1 17 16,0 1-16,-1-18 15</inkml:trace>
  <inkml:trace contextRef="#ctx0" brushRef="#br0" timeOffset="2769.5587">20796 9948 0,'0'0'16,"36"-35"-16,-36 17 0,-18 1 16,0 17-16,-17 17 15,-53 36-15,53-17 16,-36 34-16,53-52 16,18 35-1,0-36-15,18 1 16,0 0-16,17-1 0,18 1 15,-18-18-15,18 18 16,-53-1-16,-18 18 16,-17-17-1,0 17-15,-53 18 16,70-17-16,0-19 0,1 1 16,17 17-16,35-17 15,36-1-15,17-17 16,-53 0-16,18 0 15,-35 0 1,-18 18-16</inkml:trace>
  <inkml:trace contextRef="#ctx0" brushRef="#br0" timeOffset="2941.9759">20726 10795 0,'17'18'16,"-34"-36"-16,34 53 0,-17-17 15,0 0-15,0-1 16,0 1-16,0-1 0</inkml:trace>
  <inkml:trace contextRef="#ctx0" brushRef="#br0" timeOffset="3077.0227">20743 10724 0,'-17'0'0,"34"0"16,-17-17 0</inkml:trace>
  <inkml:trace contextRef="#ctx0" brushRef="#br0" timeOffset="3649.2187">21325 10195 0,'53'-53'16,"-106"106"-16,142-123 0,-36-1 15,-18 36-15,-18 0 16,1-18 0,-18-18-16,-18 54 15,-17-1-15,18 36 16,-1 70 0,18-35-16,0 88 15,0-71-15,18 18 0,-1-17 16,-17-18-16,18 18 15,-18-19-15,0-16 0,0-1 16,0-17-16,-53 17 16,35-35-16,-52-18 15,52 1-15,-17-1 0,0-35 16,35 35 0,35 1-1,0 17-15,36 0 16,-36 0-16,18 17 15,0-17-15,-18 0 0,36 0 16,-36 0-16,0 0 16</inkml:trace>
  <inkml:trace contextRef="#ctx0" brushRef="#br0" timeOffset="3859.8874">22013 9895 0,'0'18'16,"-17"17"-16,-1 1 0,0 69 16,1-52-16,17 71 15,0-71 1,0 0-16,17-18 0,1 18 16,0-18-16,-1-17 15,19-1-15,-1-17 0,0 0 16,-17 0-16</inkml:trace>
  <inkml:trace contextRef="#ctx0" brushRef="#br0" timeOffset="4170.7472">22225 10336 0,'0'18'0,"0"17"16,0-17-16,18 35 16,-1-35-1,19-1 1,-19-17-16,18 0 15,-17-17-15,0-1 0,-1-17 16,-17 17 0,18 53-1,-18 36-15,18 17 16,-18-35-16,17 17 16,-17-34-1,0-1-15,0-17 16,-17-18-16,-19 0 15,19-18 1,-19 0-16,1-35 16,18 18-16,-1 0 0,0-36 15</inkml:trace>
  <inkml:trace contextRef="#ctx0" brushRef="#br0" timeOffset="4550.5036">22225 10107 0,'0'0'0,"-18"0"0,18-18 15,18 1-15,0-18 16,-1 17-16,19-17 16,-19 17-16,1 0 15,-18 36 16,17 17-15,-17-17-16,18 0 16,0-1-1,-1 1-15,1-18 0</inkml:trace>
  <inkml:trace contextRef="#ctx0" brushRef="#br0" timeOffset="4732.5267">22560 9860 0,'-17'0'16,"-1"53"-16,0-18 15,18 1-15,-17 52 16,34-53-16,19 18 16,-19-18-16,18-17 0,-17-18 15,35 0-15,-35 0 16</inkml:trace>
  <inkml:trace contextRef="#ctx0" brushRef="#br0" timeOffset="4861.3564">22701 10072 0,'0'0'0,"18"35"0,-18-17 16,18 17-16,-1-17 15,1-18-15,-1 17 16</inkml:trace>
  <inkml:trace contextRef="#ctx0" brushRef="#br0" timeOffset="4949.1127">22807 9984 0</inkml:trace>
  <inkml:trace contextRef="#ctx0" brushRef="#br0" timeOffset="5138.2917">22878 9878 0,'0'0'16,"17"-18"-16,1 18 0,17 0 16,-17 0-16,-1 53 15,1-35-15,-18 52 16,0-34-16,0 34 15,-18-35 1,1 1-16</inkml:trace>
  <inkml:trace contextRef="#ctx0" brushRef="#br0" timeOffset="5367.9888">23195 10478 0,'-17'35'0,"34"-70"0,-52 87 16,17-34-16,1 0 0,-1 17 15,0-17-15,18-1 16,-17 1-16,-1 0 0,18-1 15</inkml:trace>
  <inkml:trace contextRef="#ctx0" brushRef="#br0" timeOffset="5857.0581">23513 10336 0,'0'0'15,"0"18"-15,0 0 0,0 17 16,0-17-1,0-1-15,0 19 16,0-19-16,17-17 16,19 0-16,-19-17 15,18-19-15,-17 19 16,0-19 0,-1 36-16,-17-17 0,18 34 15,0 36 1,-18-17-16,17 52 15,-17-53-15,0 18 0,0-18 16,-17 36-16,-1-36 16,0-17-16,1-18 15,-1 17-15,-35-34 16,18-1-16,-18-17 16,35-1-16,-17-52 15,17 53-15,1-71 16</inkml:trace>
  <inkml:trace contextRef="#ctx0" brushRef="#br0" timeOffset="6079.4496">23689 9931 0,'0'17'15,"0"36"1,0-35-16,0 17 0,18 18 15,-1-18 1,1-17-16,17 17 16,-17-17-16,17-18 15,-17 0-15,17-18 16,-35 1-16,0-19 16</inkml:trace>
  <inkml:trace contextRef="#ctx0" brushRef="#br0" timeOffset="6167.5628">23901 10089 0,'17'36'16,"1"-19"0</inkml:trace>
  <inkml:trace contextRef="#ctx0" brushRef="#br0" timeOffset="6295.6291">23971 9966 0,'0'0'0,"0"-18"0</inkml:trace>
  <inkml:trace contextRef="#ctx0" brushRef="#br0" timeOffset="6585.8565">24130 9860 0,'18'0'15,"-18"18"1,17-1-16,-17 1 0,18 0 15,-18-1-15,0 1 0,18 17 16,-18 18 0,0-35-16,17 35 15,-17-36-15,0 1 16,0 0-16,0-1 0,0 1 16,0 0-16,-17-18 0</inkml:trace>
  <inkml:trace contextRef="#ctx0" brushRef="#br0" timeOffset="7758.2825">24359 9737 0,'0'17'16,"18"19"-16,0-1 0,-1 18 0,36 70 15,-18-52-15,1 70 16,-19-71 0,1 72-16,-18-72 15,-18-17-15,1-18 0,-19 18 16,19-17-16,-1-19 0,1 1 15,17-1-15</inkml:trace>
  <inkml:trace contextRef="#ctx0" brushRef="#br0" timeOffset="7919.6314">24906 10319 0,'53'0'15,"-106"0"-15,141 0 0,-70 0 16,0-18-16,17 18 0,0-18 16,-35 1-16,18-1 15</inkml:trace>
  <inkml:trace contextRef="#ctx0" brushRef="#br0" timeOffset="8040.9891">25030 10213 0,'0'88'0,"0"-176"15,0 247-15,35-53 0,-17-54 16,17 37 0,0-54-16,-17-17 15,17-1-15</inkml:trace>
  <inkml:trace contextRef="#ctx0" brushRef="#br0" timeOffset="8458.8936">26088 9895 0,'-53'71'16,"106"-142"-16,-141 177 0,35 0 15,18-35-15,17-36 16,18 0-16,18-35 16,-1 0-1</inkml:trace>
  <inkml:trace contextRef="#ctx0" brushRef="#br0" timeOffset="8653.424">26000 9525 0,'0'0'16,"17"106"-16,1-36 15,0 1-15,-1-18 0,36 88 16,-18-88-16,1 17 15,-1-34-15,0 17 0,1 17 16,-19-52-16,-17-1 16</inkml:trace>
  <inkml:trace contextRef="#ctx0" brushRef="#br0" timeOffset="8859.2124">25647 10389 0,'0'0'0,"18"0"16,17 0-16,18 0 0,17 0 16,89 0-16,-53-17 15,123 17-15,-123-18 16,88 18 0,-123-18-16,-18 18 0,-18 18 15,-18-18-15,-34 18 16,-1-18-16</inkml:trace>
  <inkml:trace contextRef="#ctx0" brushRef="#br0" timeOffset="9215.882">25718 10689 0,'17'0'32,"36"-17"-17,-18 17-15,1 17 0,-19-17 16,1 18-16,0-1 0,-1 19 15,-17-19-15,-35 36 16,17-17-16,-17-1 16,35-18-1,0 19-15,18-19 16,52-17 0,-35 0-16,36-17 15</inkml:trace>
  <inkml:trace contextRef="#ctx0" brushRef="#br0" timeOffset="9593.8787">26229 10742 0,'0'0'0,"0"35"0,0 18 16,0-35-16,0 17 16,0-17-16,0-1 0,0 1 15,18-18-15,-18-18 16,17-17-1,-17 18-15,36-19 16,-36 19-16,17 17 16,1 0-16,0 0 15,-1 35 1,1-35-16,-1 18 16,1-18-1,-18-18 1,18 18-1,-1 0-15,19 0 16,-19 18 0,1-1-16,17 1 0,36-1 15,-54 1-15,36 0 16,-35-18 0,0 17-16</inkml:trace>
  <inkml:trace contextRef="#ctx0" brushRef="#br0" timeOffset="10828.3478">27587 10037 0,'71'-18'16,"-36"18"-16,0-18 15,18 1 1,-35 17-16,17-18 0,-17 18 16,-1 0-16,-52 0 15,-35 0-15,17 0 16,-88 18-1,88-1-15,-18 1 0,36 0 16,-18-18-16,35 17 0,18 1 16,36 17-16,16-17 15,72 17-15,-53-17 16,52-1-16,-88 1 16,18 0-1,-35-1-15,-36-17 16,-88 53-16,18 0 15,0-18 1,53-17 0,35 0-16,17-18 15,19 0-15,52 0 16,-35 0-16,35 0 16,-53 0-16</inkml:trace>
  <inkml:trace contextRef="#ctx0" brushRef="#br0" timeOffset="11139.0062">27481 10989 0,'36'18'16,"-72"-36"-16,89 36 15,-35-36-15,17 0 0,18-17 16,-35 0-16,-1 0 15,-17 17-15,0-17 0,0 17 16,-17 18-16,-1-18 16,1 36-16,-1 17 15,0 1-15,18 34 16,0-35-16,18-17 0,0 17 16,52 1-16,-35-19 15,18 1-15,-35 0 16,17-18-1,-17 0-15,-36-18 16</inkml:trace>
  <inkml:trace contextRef="#ctx0" brushRef="#br0" timeOffset="11740.6565">28557 9860 0,'0'18'16,"0"-1"-16,18 36 0,-18 71 16,18-54-16,-18 1 15,35 70-15,-35-70 16,35 34 0,-17-69-16,17 17 15,-17-36-15,17-17 16,-35-17-16,0-1 15</inkml:trace>
  <inkml:trace contextRef="#ctx0" brushRef="#br0" timeOffset="11920.708">28787 10054 0,'35'159'16,"-70"-318"-16,88 388 0,-36-140 0,36 34 15,-35-52-15,35 17 16,-36-53-16,1 0 16,0-35-16</inkml:trace>
  <inkml:trace contextRef="#ctx0" brushRef="#br0" timeOffset="12391.0442">29298 10178 0,'0'0'0,"-17"17"0,17 19 15,-18 52 1,18-35-16,18 35 16,-1-53-16,1 0 0,-1-17 15,36 17-15,-17-35 16,-1 0 0,-17-17-16,-1-1 15,-17 0-15,0-17 16,-17 18-16,17 34 15,17 36 1,19-35 0,-19-1-16,36 19 15,-35-36-15,17 0 0,0-18 16,-17 0-16,-18-17 16,0 0-16,0 0 15,-18-1-15,-17-34 16,17 34-16,1-17 15,-1 18-15,18 18 16</inkml:trace>
  <inkml:trace contextRef="#ctx0" brushRef="#br0" timeOffset="12673.6646">29722 9931 0,'0'0'16,"17"-18"-16,1 18 0,17-18 15,-17 18-15,35 0 16,-36 0 0,-34 18-1,-1 0 1,-17 17-16,35-17 15,-36 17-15,36 0 16,0-17-16,0-1 0,18 19 16,-18-19-16,18 1 0,-1 0 15</inkml:trace>
  <inkml:trace contextRef="#ctx0" brushRef="#br0" timeOffset="12970.0132">29951 10213 0,'17'0'15,"-34"0"-15,52 0 0,18-35 16,-35 17-16,-1-17 16,-17-1-16,18 1 15,-18 18 1,-18-1-16,18 0 15,-17 18-15,17 18 16,0 17-16,0-17 16,0 35-16,17-36 15,1 19 1,-18-19-16,18 1 16,-1-18-16,1 0 15,0-18-15</inkml:trace>
  <inkml:trace contextRef="#ctx0" brushRef="#br0" timeOffset="13313.0532">30215 9948 0,'0'0'15,"0"-17"-15,18 17 16,0 0-16,-1 0 15,19 0-15,-19 0 16,1 0-16,0 0 16,-1 17-16,-17 1 15,0 17 1,0-17-16,0 17 0,-17-17 16,17 17-16,0 18 15,0-35-15,0-1 0,0 1 16,0-36 15,0 1-15,-18 17-1</inkml:trace>
  <inkml:trace contextRef="#ctx0" brushRef="#br0" timeOffset="13629.9129">30586 9825 0,'17'88'16,"-17"-35"-16,18 18 0,0 87 15,-1-87-15,1 70 16,-18-70-16,18 34 16,-18-69-16,0-1 15,0 0-15,0-17 16,17-1-16,-17-34 15,0-1-15</inkml:trace>
  <inkml:trace contextRef="#ctx0" brushRef="#br0" timeOffset="13841.995">30815 9966 0,'0'71'15,"0"-142"-15,0 194 0,18 1 16,-1-71-16,1 17 0,17 72 16,-17-90-16,0 1 15,-18 0-15,17 0 0,1 18 16,-18-54-16,0 19 16,-18-36-1</inkml:trace>
  <inkml:trace contextRef="#ctx0" brushRef="#br0" timeOffset="14070.1832">31080 10654 0,'0'0'0,"-18"35"0,18 0 15,0 1-15,0 17 16,0-18-16,18 0 16,-18-17-16,0-36 31,0-17-15</inkml:trace>
  <inkml:trace contextRef="#ctx0" brushRef="#br0" timeOffset="14315.1906">31133 10566 0,'0'0'16,"17"0"-16,1 0 0,0-18 0,-1 18 15,1 0 1,-1 0-16,-34 0 16,-1 18-1,-17-1 1,17 1-16,1 0 0,-1 17 0,18 0 15,0-17 1,18-1 0,-1-17-16,36 0 15,-35-17-15,-1-1 0,19 1 16</inkml:trace>
  <inkml:trace contextRef="#ctx0" brushRef="#br0" timeOffset="14659.309">31044 9666 0,'0'0'0,"18"0"0,17 0 16,-17 0-16,35 0 16,-18 0-16,-17 18 0,17-18 15,0 17-15,-17 1 16,-18 0 0,0-1-16,-35 36 15,17-17-15,18-19 16,18 36-16,17-35 15,18 17-15,-35-17 16,35-1-16,-18-17 16,-18 0-1</inkml:trace>
  <inkml:trace contextRef="#ctx0" brushRef="#br0" timeOffset="16356.6345">16545 11042 0,'18'0'15,"52"0"1,-17-18 0,71 1-16,-54 17 15,72-18-15,-90 18 16</inkml:trace>
  <inkml:trace contextRef="#ctx0" brushRef="#br0" timeOffset="31498.0051">17762 12047 0,'0'0'16,"-53"-17"-16,36 17 0,-18 17 16,-18 1-16,35 17 15,-17 36 1,17-36-16,0 0 0,18 36 15,18-53-15,0-1 16,17 19 0,-17-36-16,17 0 0,18-36 15,-18 1-15,-17 0 0,-1-54 16,-17 19-16,0-36 16,0 36-1,-35-72-15,17 90 16,-17-1-16,18 0 0,-1 17 15,0 19-15,1 17 16,17 35 0,0 71-1,17 53-15,1-89 16,52 89 0,-34-106-16,34 53 15,-34-71-15,16 0 0,-16-17 16,-19 17-16,36-17 15,-35-36-15</inkml:trace>
  <inkml:trace contextRef="#ctx0" brushRef="#br0" timeOffset="31877.7407">18115 11818 0,'0'0'16,"-17"0"-16,-1-18 0,0 36 0,1 17 15,17 1 1,0 52-16,0-18 0,17-17 16,19 53-1,-1-71-15,0 1 16,0-19-16,1 1 0,52-18 16,-53-18-16,36-35 15,-54 18-15,19-53 16,-36 53-16,-36-54 15,1 37-15,-53-19 16,35 53-16,0 1 16,-35 17-16,53 17 15,-1 36 1,19-35-16,52 52 16,0-52-16,53 17 15,-35-35-15,18 0 0,17 0 16,-53 0-16,1 0 15,-19-17-15</inkml:trace>
  <inkml:trace contextRef="#ctx0" brushRef="#br0" timeOffset="32416.5085">19050 11994 0,'18'0'31,"35"0"-31,-36 0 0,36 0 16,-35 0 0,-1 0-16,1 0 0</inkml:trace>
  <inkml:trace contextRef="#ctx0" brushRef="#br0" timeOffset="32500.6384">19156 12100 0,'17'18'16,"-34"-36"-16,52 54 0,36-36 15,-36 17-15</inkml:trace>
  <inkml:trace contextRef="#ctx0" brushRef="#br0" timeOffset="32949.6688">20232 12030 0,'-18'-36'16,"36"72"-16,-53-89 0,-18 53 15,17 0-15,1 0 0,-18 53 16,18-36-16,17 19 16,18-1-16,0 35 15,0-52-15,53 35 16,-18-53-16,36 18 15,-53-36-15,35 0 16,-36 1-16,-17-19 16,18 36-16,-18-17 15,0 52 1,0 18 0,35 53-16,-17-53 15,-18 17-15,17-34 0,1 52 16,-18-53-16,0 0 15,0-17 1,-18-18-16,1 0 0,-1-18 16,-17 1-16,-36-36 15,36 18-15,17-1 16,-17 1-16,17-18 0,1-53 16</inkml:trace>
  <inkml:trace contextRef="#ctx0" brushRef="#br0" timeOffset="33435.083">20408 12259 0,'35'18'0,"-70"-36"0,88 36 16,-35-18-16,-18 17 15,-18-17 1,-17-35 0,17 17-16,18-35 15,0 36-15,18-1 16,-18 1-16,17-1 15,19 18 1,-19 0-16,1-18 16,0 18-16,-1 0 0,1 0 15,0 0-15,-1 0 16,1 18-16,-18 0 16,0-1-1,0 1-15,0-1 16,0 1-16,0 0 15,18-18 1,17 0 0,-18-18-16,19 0 15,-36 1 1,17-18-16,-17 17 16,0 0-1,-17 18 1,17 36-1,0-1 1,17-35-16,19 17 16,-19 1-16,36-18 15,-35 0-15,17 0 16</inkml:trace>
  <inkml:trace contextRef="#ctx0" brushRef="#br0" timeOffset="33924.3809">20920 12171 0,'0'0'0,"0"17"16,0 1-16,17 17 16,19-17-1,-1-18-15,0-18 16,18 1-16,-35-19 16,-1-16-16,-17 16 15,-17-34 1,-1 34-16,0 1 0,1-18 15,-1 18-15,-17-53 16,17 53-16,-17-1 16,17 19-16,18 34 15,0 1-15,0 17 0,0 53 16,36-35-16,-1 35 16,0-35-16,36 18 15,-54-36-15,19-17 16,-19-1-16,1 1 0,0-18 15,-1 0 48,-17 18-47,18-18-16,0 0 15,-18-18 1,0 0-1,17 18-15,1 18 16,-1-18 0,-17 18-16,36-18 15,-19 0-15</inkml:trace>
  <inkml:trace contextRef="#ctx0" brushRef="#br0" timeOffset="34234.301">21467 12153 0,'-18'18'0,"36"-36"0,-18-17 0,17-18 15,-17 18-15,0-53 16,0 35-16,0 17 15,0-17-15,-17 1 0,-1-19 16,18 53 0,0 54-1,0 52-15,0-35 16,35 88-16,-17-88 16,-1 0-16,1-18 0,0 35 15,-1-34-15,-17-19 16,0 1-16,-17-18 15,-1-18 1,0 1-16,1-19 16,-1 19-16,1-18 0,-1-18 15,18 35-15,35 0 16,-17 18-16,17 0 16,0-17-16,1 17 0,-1 0 15,0 0-15,18 0 16</inkml:trace>
  <inkml:trace contextRef="#ctx0" brushRef="#br0" timeOffset="35003.2717">22648 12012 0,'0'0'15,"18"0"-15,-18 18 16,-35-1-16,35 1 16,-36 35-1,19-35-15,-1 17 16,18-18-16,18 1 15,-1-18-15,19 0 16,-1 0-16,0-18 16,-17 18-16,17-35 15,-17 35-15,-1-17 16,-17-1 0,18 18-1,-18-18-15,18-17 16,-18 0-16,0 17 0,0-17 15,17-53-15,-17 35 16,0-18 0,0 36-16,-17 17 15,17 54 1,0 69-16,0-16 16,0 87-16,0-70 15,35 70 1,-17-105-16,35 35 15,-36-71-15,18 0 16,-17-35-16,0-18 0,-18-34 16,0 16-1,0 1-15,-18-71 16,18 71-16,-35-36 16,35 36-16,0 17 15,0 1-15,35 17 16,-17 0-16,17 0 15,-17 0-15</inkml:trace>
  <inkml:trace contextRef="#ctx0" brushRef="#br0" timeOffset="35530.1573">23742 11748 0,'18'0'16,"35"-18"-16,-1 0 16,19 1-1,-18 17-15,-35 0 0,34-18 16,-52 36 15,-35 17-31,0 0 16,35 0-16,-18 36 15,18-36 1,18 18-16,0 0 0,34 35 16,-34-35-16,35 18 15,-35-54-15,17 19 16,-53-36 0,-35 0-1,0-18-15,18 0 0,-18 1 16,-35-1-16,53 18 15,-18 0 1,53 18-16,35-1 16</inkml:trace>
  <inkml:trace contextRef="#ctx0" brushRef="#br0" timeOffset="36059.725">25206 12083 0,'0'0'15,"0"70"-15,-18-35 0,1 54 16,-1-54-16,18 0 0,18 18 16,-1-35-1,1-18-15,0 0 0,-1 0 16,19-18-16,-1-35 15,-35 36-15,17-54 16,1 53-16,-18 1 0,18 17 31,17 17-31,0 19 16,-17-19-16,0 1 16,34 17-16,-34-35 15,17 0-15,-17 0 16,0-35-1,-18 17-15,-18-17 0,0-36 16,-17 19 0,17 34-16,18 0 15,-17 18-15,17 0 16</inkml:trace>
  <inkml:trace contextRef="#ctx0" brushRef="#br0" timeOffset="36303.4629">25718 12330 0,'0'0'0,"0"-18"32,17-17-32,1-1 15,-1-17 1,1 18-16,-18 18 0,0-1 0,0 0 15,18 18-15,-18-17 16,17 34 0,1 1-1,-18 0-15,18-1 0</inkml:trace>
  <inkml:trace contextRef="#ctx0" brushRef="#br0" timeOffset="36599.7473">26035 12136 0,'0'0'0,"18"0"16,17 0 0,-17 0-16,17 0 15,0-18-15,0 18 0,-17 0 16,17-18-16,-17 18 16,0 0-16,-18-17 15,0-1-15,0 0 16</inkml:trace>
  <inkml:trace contextRef="#ctx0" brushRef="#br0" timeOffset="36760.206">26211 11906 0,'0'0'16,"-17"88"-16,-1-35 0,18 0 0,-18 53 15,36-53-15,0 18 16,17-36-1,0 18-15,-17-36 16</inkml:trace>
  <inkml:trace contextRef="#ctx0" brushRef="#br0" timeOffset="36881.5836">26441 12330 0,'0'0'0,"17"0"0,1 0 16,0 17-1,-1-17 1</inkml:trace>
  <inkml:trace contextRef="#ctx0" brushRef="#br0" timeOffset="37766.6635">27534 12012 0,'0'0'15,"0"-35"-15,0 17 0,-17-17 16,17 17-16,-18 1 0,0 17 16,1 0-16,-36 0 15,18 17-15,-1 1 16,1 0-16,-18 52 15,18-17-15,-18 35 16,35-35-16,36 35 16,0-52-16,17-1 15,0 0-15,18-17 0,18-18 16,-19 0-16,19 0 16,-18-18-16,0 1 0,0-1 15,-18-17-15,0-1 0,1-34 16,-36 34-16,-18 1 15,0 0-15,-17 0 0,-53-36 16,35 53-16,-53-34 16,53 52-16,-35 0 15,70 17-15,-17 18 16,35 1-16,53 34 16,-18-34-16,71 16 15,-35-34 1,35 17-16,-54-35 15,37 0-15,-72 0 16</inkml:trace>
  <inkml:trace contextRef="#ctx0" brushRef="#br0" timeOffset="38929.4013">25594 11236 0,'0'-18'15,"0"36"-15,35 17 16,-17-17 0,0 17-16,17-17 0,53 35 15,-53-36-15,71 19 16,-35-36-16,70 0 16,-35 0-16,105-36 15,-87 19-15,17-1 16,141 0-1,-141 18-15,124 18 16,-142 0-16,18-1 0,1-17 16,-1 18-16,0 0 0,159-18 15,-124 0-15,-17 0 16,17-18-16,1 18 0,-1 0 16,18-18-16,-18 18 15,212 0-15,-211 0 16,140 0-16,-176-17 15,89 17-15,-142 0 16,53-18-16,-70 18 16,34 0-1,-52 0-15,18 0 16,-53 0-16,-1 0 0,1-18 16,-1 1 15,1 17-16,35 0-15,-35 0 16,-1 0-16,19 0 16,-36-18-16,0 1 15,-18-1-15,0-17 0</inkml:trace>
  <inkml:trace contextRef="#ctx0" brushRef="#br0" timeOffset="80570.6104">15910 13741 0,'0'0'0,"0"-18"0,18 18 15,35-18 1,-18 18-16,36-17 15,-18 17-15,70-18 16,-70 1-16,53-1 16,-53 0-16,17 18 15,-52-17-15,0 17 16</inkml:trace>
  <inkml:trace contextRef="#ctx0" brushRef="#br0" timeOffset="80898.5783">16298 13776 0,'0'35'15,"0"-70"-15,18 123 16,-18-53-16,35 1 15,18 17-15,-18-18 16,1-17-16,34 34 16,-52-16-16,17 17 15,-35-36-15,0 1 16,-17 35-16,-19-53 16,-34 35-16,-18-17 15,-18-18 1,53 0-16,0 0 15,-18 17-15,36-17 0,17 0 16</inkml:trace>
  <inkml:trace contextRef="#ctx0" brushRef="#br0" timeOffset="134259.0487">20108 13670 0,'0'159'0,"18"-71"15,-18 88-15,18-105 16,-18-18-16,17 0 0,19 35 15,-19-70 1</inkml:trace>
  <inkml:trace contextRef="#ctx0" brushRef="#br0" timeOffset="134475.6865">20267 13988 0,'-70'53'16,"34"-36"-16,142-87 0,-229 158 0,87-53 15,36-17-15,18 17 16,0 0-16,52-17 16,-35 0-16,54-1 15,-54-17-15</inkml:trace>
  <inkml:trace contextRef="#ctx0" brushRef="#br0" timeOffset="134815.3783">20461 14182 0,'35'17'0,"-17"-17"15,35 0-15,-35 0 16,17 0-16,0-17 16,-17-1-16,-18 0 15,0 1-15,0-1 0,0-17 16,-18 35-16,-17-18 16,17 18-16,-17 0 15,17 18-15,1 17 16,17 0-1,0 18-15,17-35 16,19 35-16,-1-35 16,35-18-16,-34 0 15,17 0-15,-36-18 16,1 18-16</inkml:trace>
  <inkml:trace contextRef="#ctx0" brushRef="#br0" timeOffset="135177.3174">20849 14235 0,'0'0'15,"0"17"-15,18-17 0,-1 0 16,1 0-16,35-17 15,-35 17-15,-1-18 16,1 0-16,-18 1 16,-18-19-16,18 19 15,-17-1-15,-1 18 0,0-18 16,-17 1 0,0 34-16,17 1 15,18 17-15,0-17 16,18 35-16,-1-35 15,36 17-15,-17-35 16,-1 18-16,0-18 16,-17 0-16,17-18 0,0 0 15,-17 18-15</inkml:trace>
  <inkml:trace contextRef="#ctx0" brushRef="#br0" timeOffset="135520.7416">21220 14252 0,'17'124'16,"-34"-248"-16,52 301 0,-17-124 0,17 52 15,-18-69-15,1-1 0,-18-17 16,0-1-16,0-34 16,-35-19-1,35-17-15,-18 18 16,1-71-16,-1 36 15,18-54-15,18 71 16,-18 0-16,52 18 16,-34 35-16,35 0 15,-35 18-15,17 17 16,-35 0-16,0-17 16,-18 17-16,1-17 15,-1 0-15,-17-1 16,-1-17-1,19 0-15,-1 0 0,18-17 16</inkml:trace>
  <inkml:trace contextRef="#ctx0" brushRef="#br0" timeOffset="135654.0697">21590 14252 0,'18'0'15,"-1"0"-15,1 0 16,0 0-16,17 0 16</inkml:trace>
  <inkml:trace contextRef="#ctx0" brushRef="#br0" timeOffset="136205.8033">21996 14340 0,'17'142'16,"-34"-284"-16,34 354 0,1-141 15,-18 17-15,0-53 16,0-17-16,-18-54 16,1-34-1,-1 17-15,0-18 0,18 19 16,-17-19-16,17 0 16,17-70-16,1 71 15,53 17-15,-54 35 16,54 36-1,-36-18-15,18 53 16,-53-18-16,18 36 16,-18-54-16,-18 19 0,0-1 15,1-18-15,-1-17 16,0 0-16,18-17 16</inkml:trace>
  <inkml:trace contextRef="#ctx0" brushRef="#br0" timeOffset="136601.0213">22331 14235 0,'0'0'0,"-18"0"16,18-18-16,0 0 15,18 1-15,-1 17 16,1-18-16,0 18 15,17 0 1,-17 18-16,-1-18 16,19 17-1,-19-17-15,1 0 0,0 18 16,-36-18 0,18 35-1,0-17 1,0 0-16,18-18 15,-18 17-15,35-17 16,-18-17-16,1 17 0,0-18 16,-1-17-1,-17 17-15,0-17 16,0 17-16,-35-17 16,35 17-16,-18 0 15,1 18-15,17-17 16</inkml:trace>
  <inkml:trace contextRef="#ctx0" brushRef="#br0" timeOffset="136921.9668">22737 13741 0,'17'53'15,"-17"0"-15,18 35 16,-1-35-16,-17 0 15,0 17-15,18-35 16,-18-17-16,0 0 0,18-18 31,17-18-15,-17 18-16,52 18 16,-52-1-16,52 36 15,-52-35-15,-18 0 16,0-1-16,0 1 15,-18-18-15,1 0 0,-19 0 16,1 0-16,18-18 0,-36 1 16,35-1-16,0-17 15</inkml:trace>
  <inkml:trace contextRef="#ctx0" brushRef="#br0" timeOffset="137171.8701">23407 13988 0,'0'0'0,"53"-18"16,-18 18-16,18 0 16,-35 0-16,17 18 15</inkml:trace>
  <inkml:trace contextRef="#ctx0" brushRef="#br0" timeOffset="137301.0309">23530 14111 0,'53'0'16,"-106"0"-16,141 0 0,-52 0 15,-19 0-15,19 0 16</inkml:trace>
  <inkml:trace contextRef="#ctx0" brushRef="#br0" timeOffset="137584.6281">23989 13705 0,'0'0'0,"0"71"15,0-36-15,0 18 0,18 53 16,-18-53 0,17 0-16,1 53 15,-18-71-15,17 36 16,-17-54-16,0 1 0,18-18 16</inkml:trace>
  <inkml:trace contextRef="#ctx0" brushRef="#br0" timeOffset="137749.7047">24306 14076 0,'0'17'15,"0"-34"-15,18 52 0,-18-17 16,18-1-1</inkml:trace>
  <inkml:trace contextRef="#ctx0" brushRef="#br0" timeOffset="138039.8967">24712 13935 0,'0'0'15,"0"17"-15,-18 19 16,1-1-16,-1 53 16,18-53-16,0 54 15,18-54-15,35 0 16,-18-17 0,36-18-16,-19-18 15,19-35-15,-36 36 16,-17-19-16,0-52 15,-18 35-15,-71-35 16,18 70-16,0 1 16,-17 17-16,-89 0 15</inkml:trace>
  <inkml:trace contextRef="#ctx0" brushRef="#br0" timeOffset="168916.2293">20126 14817 0,'18'0'47,"-1"0"0,1 0-31,0 0-16,34 17 15,-16-17-15,34 0 16,-34 0 0,87-17-16,-70 17 15,88-36-15,-53 36 16,71-35-16,-71 35 16,18-18-16,106-17 15,-106 35-15,158-35 16,-140 17-16,17 1 15,123-1-15,-140 18 16,-1 0-16,1 0 0,17 18 16,-18-18-16,18 0 0,142 17 15,-142-17 1,159 0-16,-142 0 16,-17 0-16,159 0 15,-35 0-15,-142 0 16,-17 0-16,35 0 15,-88 0-15,-17 18 16,-72-36 0,-17 18-1</inkml:trace>
  <inkml:trace contextRef="#ctx0" brushRef="#br0" timeOffset="193869.3369">5838 17480 0,'0'0'15,"0"35"1,0 1 0,0 70-1,0-54-15,0 1 0,0-17 16,0 17-16,36-1 15,-36-34-15,17 0 0,19-18 16,-19 0 0,-17-18-16,18 0 0,0-17 0,-18 18 15,17-1-15,-17 0 16,18 18-16,17 36 16,-17-19-16,17 1 15,18 35-15,-18-36 16,1 1-16,-1-18 0,18 0 15,-36 0 1,1-53-16,-18 35 16,-18-70-16,1 35 15,-36-35-15,18 35 16,-18-17 0,53 52-16,0 0 0,17 18 15,19 0 1,16 18-16,-16 0 15</inkml:trace>
  <inkml:trace contextRef="#ctx0" brushRef="#br0" timeOffset="194313.9405">6720 17903 0,'0'18'16,"0"0"-1,0 17 1,0-17-16,0 17 16,-17-17-16,17 17 15,-18-17-15</inkml:trace>
  <inkml:trace contextRef="#ctx0" brushRef="#br0" timeOffset="194691.9492">6950 17463 0,'0'0'16,"-18"0"-16,18 35 15,18 53-15,-1-17 16,1-19-16,17 54 15,-17-53-15,-18 0 16,18-18-16,-18-17 0,17 17 16,-17-52-1,0-19 1,0 1-16,18 17 0,-1-17 16,36 0-1,-35 35-15,35 18 16,-35-1-16,-1 54 15,-17-36-15,0-17 0,-17 17 16,-1 0-16,-17-17 16,17 0-16,-35-1 15,35-17-15,-17-17 0,35-1 16,0-17 0</inkml:trace>
  <inkml:trace contextRef="#ctx0" brushRef="#br0" timeOffset="195109.5513">7673 17815 0,'0'0'16,"0"18"-16,18-18 15,-1-35 1,1 17-16,-18 0 16,17 1-16,-17-1 0,18-17 15,-18 17-15,18-52 16,-1 52-16,1-35 16,-18 71 15,18 35-31,-18-18 15,0-17-15,35 17 16,-35-18-16,35-17 16,-17 0-16,0-17 15,-1-1 1,-17 1 0,18-19-16,-18 1 15,0 0-15,0 52 16</inkml:trace>
  <inkml:trace contextRef="#ctx0" brushRef="#br0" timeOffset="195471.3331">7779 17974 0,'0'0'16,"-18"0"-16,36-18 0,-1 1 15,1-1 1,17 0 0,-35 1-16,18 17 15,0 17 17,-1 1-17,-17 0 1,18-18-16,0 17 0,-1-17 15,1 0 1,-1 0-16,1 0 16,-18-17-1,18-1 1,-1 0-16,-17 1 16,0-1-16,18 1 15</inkml:trace>
  <inkml:trace contextRef="#ctx0" brushRef="#br0" timeOffset="195827.3258">8326 17586 0,'0'0'0,"-18"18"0,0 17 16,1 0-1,17-17-15,0 17 16,17 0-16,1 1 0,35 34 16,-18-52-16,36-1 15,-18-17-15,-18-17 16,18-1-16,-18 1 0,18-54 15,-18 36-15,-17-53 16,-36 52-16,1-17 16,-72-17-1,37 35-15,-1 35 0,0-18 16,-18 36-16,-70 34 16,88-16-16</inkml:trace>
  <inkml:trace contextRef="#ctx0" brushRef="#br0" timeOffset="199991.9137">5980 18380 0,'17'-18'15,"36"18"1,-18 0-16,18 18 16,18-18-16,-18 17 15,35 1-15,-17-18 0,123 35 16,-89-35-16,142 18 16,-141-18-16,124 18 15,-125-18-15,54 0 16,-88 0-16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8/22/17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 lIns="182880" rIns="182880" anchor="t"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8/22/17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6.xml"/><Relationship Id="rId3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customXml" Target="../ink/ink8.xml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7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4.tiff"/><Relationship Id="rId13" Type="http://schemas.openxmlformats.org/officeDocument/2006/relationships/customXml" Target="../ink/ink1.xml"/><Relationship Id="rId1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2.tiff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3.tiff"/><Relationship Id="rId10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8.png"/><Relationship Id="rId15" Type="http://schemas.openxmlformats.org/officeDocument/2006/relationships/image" Target="../media/image29.png"/><Relationship Id="rId16" Type="http://schemas.openxmlformats.org/officeDocument/2006/relationships/image" Target="../media/image30.png"/><Relationship Id="rId17" Type="http://schemas.openxmlformats.org/officeDocument/2006/relationships/customXml" Target="../ink/ink2.xml"/><Relationship Id="rId18" Type="http://schemas.openxmlformats.org/officeDocument/2006/relationships/image" Target="../media/image22.png"/><Relationship Id="rId19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60.png"/><Relationship Id="rId5" Type="http://schemas.openxmlformats.org/officeDocument/2006/relationships/image" Target="../media/image70.png"/><Relationship Id="rId6" Type="http://schemas.openxmlformats.org/officeDocument/2006/relationships/image" Target="../media/image100.png"/><Relationship Id="rId7" Type="http://schemas.openxmlformats.org/officeDocument/2006/relationships/image" Target="../media/image6.png"/><Relationship Id="rId8" Type="http://schemas.openxmlformats.org/officeDocument/2006/relationships/image" Target="../media/image9.png"/><Relationship Id="rId9" Type="http://schemas.openxmlformats.org/officeDocument/2006/relationships/image" Target="../media/image12.png"/><Relationship Id="rId10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5" Type="http://schemas.openxmlformats.org/officeDocument/2006/relationships/customXml" Target="../ink/ink3.xml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4" Type="http://schemas.openxmlformats.org/officeDocument/2006/relationships/image" Target="../media/image3.png"/><Relationship Id="rId5" Type="http://schemas.openxmlformats.org/officeDocument/2006/relationships/customXml" Target="../ink/ink5.xml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4524" y="903463"/>
            <a:ext cx="6831218" cy="2360472"/>
          </a:xfrm>
        </p:spPr>
        <p:txBody>
          <a:bodyPr>
            <a:noAutofit/>
          </a:bodyPr>
          <a:lstStyle/>
          <a:p>
            <a:r>
              <a:rPr lang="en-US" dirty="0"/>
              <a:t>Setting up your optimization problem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58356" y="3721118"/>
            <a:ext cx="72235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Normalizing inputs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=""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30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0"/>
            <a:ext cx="3886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58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3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0"/>
            <a:ext cx="121023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01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3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0"/>
            <a:ext cx="121023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97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58356" y="3721118"/>
            <a:ext cx="72235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Gradient Checking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=""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99F16270-3BEB-4E92-BABF-672C548AE5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54524" y="903463"/>
            <a:ext cx="6831218" cy="2360472"/>
          </a:xfrm>
        </p:spPr>
        <p:txBody>
          <a:bodyPr>
            <a:noAutofit/>
          </a:bodyPr>
          <a:lstStyle/>
          <a:p>
            <a:r>
              <a:rPr lang="en-US" dirty="0"/>
              <a:t>Setting up your optimization problem</a:t>
            </a:r>
          </a:p>
        </p:txBody>
      </p:sp>
    </p:spTree>
    <p:extLst>
      <p:ext uri="{BB962C8B-B14F-4D97-AF65-F5344CB8AC3E}">
        <p14:creationId xmlns:p14="http://schemas.microsoft.com/office/powerpoint/2010/main" val="1449824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8-21 at 9.25.55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91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Gradient checking (Grad check)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="" xmlns:a16="http://schemas.microsoft.com/office/drawing/2014/main" id="{E51BFF31-EEA6-4870-BFA3-6CEF9801866C}"/>
                  </a:ext>
                </a:extLst>
              </p14:cNvPr>
              <p14:cNvContentPartPr/>
              <p14:nvPr/>
            </p14:nvContentPartPr>
            <p14:xfrm>
              <a:off x="596880" y="349200"/>
              <a:ext cx="11563560" cy="5810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51BFF31-EEA6-4870-BFA3-6CEF980186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7520" y="339840"/>
                <a:ext cx="11582280" cy="582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7014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58356" y="3721118"/>
            <a:ext cx="72235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Gradient Checking</a:t>
            </a:r>
          </a:p>
          <a:p>
            <a:pPr algn="ctr"/>
            <a:r>
              <a:rPr lang="en-US" sz="6000" dirty="0"/>
              <a:t>implementation notes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=""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99F16270-3BEB-4E92-BABF-672C548AE5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54524" y="903463"/>
            <a:ext cx="6831218" cy="2360472"/>
          </a:xfrm>
        </p:spPr>
        <p:txBody>
          <a:bodyPr>
            <a:noAutofit/>
          </a:bodyPr>
          <a:lstStyle/>
          <a:p>
            <a:r>
              <a:rPr lang="en-US" dirty="0"/>
              <a:t>Setting up your optimization problem</a:t>
            </a:r>
          </a:p>
        </p:txBody>
      </p:sp>
    </p:spTree>
    <p:extLst>
      <p:ext uri="{BB962C8B-B14F-4D97-AF65-F5344CB8AC3E}">
        <p14:creationId xmlns:p14="http://schemas.microsoft.com/office/powerpoint/2010/main" val="2584526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1596745" cy="1325563"/>
          </a:xfrm>
        </p:spPr>
        <p:txBody>
          <a:bodyPr anchor="t"/>
          <a:lstStyle/>
          <a:p>
            <a:r>
              <a:rPr lang="en-US" dirty="0"/>
              <a:t>Gradient checking implementation notes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0688" y="1573618"/>
            <a:ext cx="6471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Don’t use in training </a:t>
            </a:r>
            <a:r>
              <a:rPr lang="mr-IN" sz="2800" dirty="0">
                <a:latin typeface="Century Schoolbook" charset="0"/>
                <a:ea typeface="Century Schoolbook" charset="0"/>
                <a:cs typeface="Century Schoolbook" charset="0"/>
              </a:rPr>
              <a:t>–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only to debug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0688" y="2469346"/>
            <a:ext cx="12122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If algorithm fails grad check, look at components to try to identify bug.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0688" y="3875434"/>
            <a:ext cx="4761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Remember regularization.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0688" y="4757314"/>
            <a:ext cx="4911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Doesn’t work </a:t>
            </a:r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with dropout.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688" y="5639195"/>
            <a:ext cx="11283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Run at random initialization; perhaps again after some training.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="" xmlns:a16="http://schemas.microsoft.com/office/drawing/2014/main" id="{1B60D6AE-30DC-4F97-8E6D-8B7939F775A2}"/>
                  </a:ext>
                </a:extLst>
              </p14:cNvPr>
              <p14:cNvContentPartPr/>
              <p14:nvPr/>
            </p14:nvContentPartPr>
            <p14:xfrm>
              <a:off x="2413080" y="1498680"/>
              <a:ext cx="8515800" cy="1981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B60D6AE-30DC-4F97-8E6D-8B7939F775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03720" y="1489320"/>
                <a:ext cx="8534520" cy="20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="" xmlns:a16="http://schemas.microsoft.com/office/drawing/2014/main" id="{746AA175-8871-4992-95A0-F567D7986CB1}"/>
                  </a:ext>
                </a:extLst>
              </p14:cNvPr>
              <p14:cNvContentPartPr/>
              <p14:nvPr/>
            </p14:nvContentPartPr>
            <p14:xfrm>
              <a:off x="2101680" y="3429000"/>
              <a:ext cx="9284400" cy="3226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46AA175-8871-4992-95A0-F567D7986C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92320" y="3419640"/>
                <a:ext cx="9303120" cy="324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6923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training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-129937" y="2497756"/>
                <a:ext cx="466616" cy="464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=""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9937" y="2497756"/>
                <a:ext cx="466616" cy="464746"/>
              </a:xfrm>
              <a:prstGeom prst="rect">
                <a:avLst/>
              </a:prstGeom>
              <a:blipFill>
                <a:blip r:embed="rId2"/>
                <a:stretch>
                  <a:fillRect r="-21053" b="-14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/>
          <p:cNvGrpSpPr/>
          <p:nvPr/>
        </p:nvGrpSpPr>
        <p:grpSpPr>
          <a:xfrm>
            <a:off x="180078" y="1804356"/>
            <a:ext cx="3534664" cy="2087227"/>
            <a:chOff x="441345" y="2286001"/>
            <a:chExt cx="4144943" cy="2044609"/>
          </a:xfrm>
        </p:grpSpPr>
        <p:cxnSp>
          <p:nvCxnSpPr>
            <p:cNvPr id="4" name="Straight Arrow Connector 3"/>
            <p:cNvCxnSpPr/>
            <p:nvPr/>
          </p:nvCxnSpPr>
          <p:spPr>
            <a:xfrm flipH="1" flipV="1">
              <a:off x="793844" y="2286001"/>
              <a:ext cx="0" cy="20446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441345" y="4148812"/>
              <a:ext cx="414494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90200" y="3788895"/>
                <a:ext cx="460314" cy="464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=""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200" y="3788895"/>
                <a:ext cx="460314" cy="464746"/>
              </a:xfrm>
              <a:prstGeom prst="rect">
                <a:avLst/>
              </a:prstGeom>
              <a:blipFill>
                <a:blip r:embed="rId3"/>
                <a:stretch>
                  <a:fillRect r="-21333" b="-14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/>
          <p:cNvCxnSpPr/>
          <p:nvPr/>
        </p:nvCxnSpPr>
        <p:spPr>
          <a:xfrm>
            <a:off x="3447783" y="3635178"/>
            <a:ext cx="0" cy="1537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265444" y="3735393"/>
                <a:ext cx="244380" cy="3669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5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444" y="3735393"/>
                <a:ext cx="244380" cy="366904"/>
              </a:xfrm>
              <a:prstGeom prst="rect">
                <a:avLst/>
              </a:prstGeom>
              <a:blipFill>
                <a:blip r:embed="rId4"/>
                <a:stretch>
                  <a:fillRect l="-10000" r="-525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/>
          <p:cNvCxnSpPr/>
          <p:nvPr/>
        </p:nvCxnSpPr>
        <p:spPr>
          <a:xfrm flipH="1" flipV="1">
            <a:off x="408677" y="2081950"/>
            <a:ext cx="143998" cy="15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99699" y="1841293"/>
                <a:ext cx="281230" cy="366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99" y="1841293"/>
                <a:ext cx="281230" cy="366904"/>
              </a:xfrm>
              <a:prstGeom prst="rect">
                <a:avLst/>
              </a:prstGeom>
              <a:blipFill>
                <a:blip r:embed="rId5"/>
                <a:stretch>
                  <a:fillRect l="-4348" r="-3260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3E7CF70-FF13-4920-B3EF-330040DE38E2}"/>
              </a:ext>
            </a:extLst>
          </p:cNvPr>
          <p:cNvGrpSpPr/>
          <p:nvPr/>
        </p:nvGrpSpPr>
        <p:grpSpPr>
          <a:xfrm>
            <a:off x="3778100" y="1435093"/>
            <a:ext cx="3979949" cy="2600533"/>
            <a:chOff x="3778100" y="1435093"/>
            <a:chExt cx="3979949" cy="2600533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8100" y="2680241"/>
              <a:ext cx="3029853" cy="909708"/>
            </a:xfrm>
            <a:prstGeom prst="rect">
              <a:avLst/>
            </a:prstGeom>
          </p:spPr>
        </p:pic>
        <p:grpSp>
          <p:nvGrpSpPr>
            <p:cNvPr id="43" name="Group 42"/>
            <p:cNvGrpSpPr/>
            <p:nvPr/>
          </p:nvGrpSpPr>
          <p:grpSpPr>
            <a:xfrm>
              <a:off x="3871849" y="1962522"/>
              <a:ext cx="3520768" cy="2073104"/>
              <a:chOff x="-1085566" y="2526684"/>
              <a:chExt cx="4428842" cy="2859598"/>
            </a:xfrm>
          </p:grpSpPr>
          <p:cxnSp>
            <p:nvCxnSpPr>
              <p:cNvPr id="44" name="Straight Arrow Connector 43"/>
              <p:cNvCxnSpPr/>
              <p:nvPr/>
            </p:nvCxnSpPr>
            <p:spPr>
              <a:xfrm flipV="1">
                <a:off x="784861" y="2526684"/>
                <a:ext cx="1852" cy="285959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>
                <a:off x="-1085566" y="4161245"/>
                <a:ext cx="442884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/>
                <p:cNvSpPr txBox="1"/>
                <p:nvPr/>
              </p:nvSpPr>
              <p:spPr>
                <a:xfrm>
                  <a:off x="7328936" y="2804332"/>
                  <a:ext cx="429113" cy="3367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14:m>
                    <m:oMath xmlns=""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75" name="TextBox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8936" y="2804332"/>
                  <a:ext cx="429113" cy="336788"/>
                </a:xfrm>
                <a:prstGeom prst="rect">
                  <a:avLst/>
                </a:prstGeom>
                <a:blipFill>
                  <a:blip r:embed="rId7"/>
                  <a:stretch>
                    <a:fillRect r="-28169" b="-5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/>
                <p:cNvSpPr txBox="1"/>
                <p:nvPr/>
              </p:nvSpPr>
              <p:spPr>
                <a:xfrm>
                  <a:off x="5027350" y="1435093"/>
                  <a:ext cx="558615" cy="4326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14:m>
                    <m:oMath xmlns=""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76" name="TextBox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7350" y="1435093"/>
                  <a:ext cx="558615" cy="432603"/>
                </a:xfrm>
                <a:prstGeom prst="rect">
                  <a:avLst/>
                </a:prstGeom>
                <a:blipFill>
                  <a:blip r:embed="rId8"/>
                  <a:stretch>
                    <a:fillRect r="-1099" b="-225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2BF94A17-0A06-4236-BA4C-6580740F93B7}"/>
              </a:ext>
            </a:extLst>
          </p:cNvPr>
          <p:cNvGrpSpPr/>
          <p:nvPr/>
        </p:nvGrpSpPr>
        <p:grpSpPr>
          <a:xfrm>
            <a:off x="8184247" y="1445604"/>
            <a:ext cx="3880710" cy="2590022"/>
            <a:chOff x="8184247" y="1445604"/>
            <a:chExt cx="3880710" cy="2590022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11607" y="2208008"/>
              <a:ext cx="1849778" cy="157954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/>
                <p:cNvSpPr txBox="1"/>
                <p:nvPr/>
              </p:nvSpPr>
              <p:spPr>
                <a:xfrm>
                  <a:off x="11635844" y="2814843"/>
                  <a:ext cx="429113" cy="3367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14:m>
                    <m:oMath xmlns=""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15" name="TextBox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35844" y="2814843"/>
                  <a:ext cx="429113" cy="336788"/>
                </a:xfrm>
                <a:prstGeom prst="rect">
                  <a:avLst/>
                </a:prstGeom>
                <a:blipFill>
                  <a:blip r:embed="rId10"/>
                  <a:stretch>
                    <a:fillRect r="-30000" b="-5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/>
                <p:cNvSpPr txBox="1"/>
                <p:nvPr/>
              </p:nvSpPr>
              <p:spPr>
                <a:xfrm>
                  <a:off x="9334258" y="1445604"/>
                  <a:ext cx="558615" cy="4326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14:m>
                    <m:oMath xmlns=""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16" name="TextBox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4258" y="1445604"/>
                  <a:ext cx="558615" cy="432603"/>
                </a:xfrm>
                <a:prstGeom prst="rect">
                  <a:avLst/>
                </a:prstGeom>
                <a:blipFill>
                  <a:blip r:embed="rId11"/>
                  <a:stretch>
                    <a:fillRect r="-1087" b="-225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3" name="Group 112"/>
            <p:cNvGrpSpPr/>
            <p:nvPr/>
          </p:nvGrpSpPr>
          <p:grpSpPr>
            <a:xfrm>
              <a:off x="8184247" y="1959938"/>
              <a:ext cx="3520768" cy="2075688"/>
              <a:chOff x="-1085566" y="2526684"/>
              <a:chExt cx="4428842" cy="2863163"/>
            </a:xfrm>
          </p:grpSpPr>
          <p:cxnSp>
            <p:nvCxnSpPr>
              <p:cNvPr id="140" name="Straight Arrow Connector 139"/>
              <p:cNvCxnSpPr/>
              <p:nvPr/>
            </p:nvCxnSpPr>
            <p:spPr>
              <a:xfrm flipH="1" flipV="1">
                <a:off x="786712" y="2526684"/>
                <a:ext cx="11925" cy="286316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/>
              <p:nvPr/>
            </p:nvCxnSpPr>
            <p:spPr>
              <a:xfrm>
                <a:off x="-1085566" y="4161245"/>
                <a:ext cx="442884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1624" y="2380858"/>
            <a:ext cx="2567051" cy="9122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="" xmlns:a16="http://schemas.microsoft.com/office/drawing/2014/main" id="{DD1F161F-8130-466F-978B-8D5712973B2F}"/>
                  </a:ext>
                </a:extLst>
              </p14:cNvPr>
              <p14:cNvContentPartPr/>
              <p14:nvPr/>
            </p14:nvContentPartPr>
            <p14:xfrm>
              <a:off x="1130400" y="977760"/>
              <a:ext cx="9823680" cy="5753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D1F161F-8130-466F-978B-8D5712973B2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21040" y="968400"/>
                <a:ext cx="9842400" cy="577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9826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/>
              <a:t>normalize inputs?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831790" y="311421"/>
            <a:ext cx="4544351" cy="932628"/>
            <a:chOff x="702361" y="1844557"/>
            <a:chExt cx="4544351" cy="932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702361" y="1875463"/>
                  <a:ext cx="2094483" cy="9017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=""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charset="0"/>
                              </a:rPr>
                              <m:t>𝑚</m:t>
                            </m:r>
                          </m:den>
                        </m:f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361" y="1875463"/>
                  <a:ext cx="2094483" cy="90172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724749" y="1844557"/>
                  <a:ext cx="679673" cy="93262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=""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mr-IN" sz="2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a:rPr lang="mr-IN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mr-IN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en-US" sz="4800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4749" y="1844557"/>
                  <a:ext cx="679673" cy="93262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3145175" y="2022971"/>
                  <a:ext cx="2101537" cy="5522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=""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28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8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5175" y="2022971"/>
                  <a:ext cx="2101537" cy="55226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/>
          <p:cNvGrpSpPr/>
          <p:nvPr/>
        </p:nvGrpSpPr>
        <p:grpSpPr>
          <a:xfrm>
            <a:off x="1237855" y="4355544"/>
            <a:ext cx="3210744" cy="2435078"/>
            <a:chOff x="991562" y="4288169"/>
            <a:chExt cx="3210744" cy="2435078"/>
          </a:xfrm>
        </p:grpSpPr>
        <p:cxnSp>
          <p:nvCxnSpPr>
            <p:cNvPr id="53" name="Straight Arrow Connector 52"/>
            <p:cNvCxnSpPr/>
            <p:nvPr/>
          </p:nvCxnSpPr>
          <p:spPr>
            <a:xfrm flipV="1">
              <a:off x="991562" y="6461241"/>
              <a:ext cx="278597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V="1">
              <a:off x="1161258" y="4413185"/>
              <a:ext cx="0" cy="22219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/>
            <p:cNvGrpSpPr/>
            <p:nvPr/>
          </p:nvGrpSpPr>
          <p:grpSpPr>
            <a:xfrm rot="155479">
              <a:off x="995570" y="5042101"/>
              <a:ext cx="3122562" cy="628868"/>
              <a:chOff x="1474611" y="5034586"/>
              <a:chExt cx="2073377" cy="1235709"/>
            </a:xfrm>
          </p:grpSpPr>
          <p:sp>
            <p:nvSpPr>
              <p:cNvPr id="64" name="Oval 63"/>
              <p:cNvSpPr/>
              <p:nvPr/>
            </p:nvSpPr>
            <p:spPr>
              <a:xfrm rot="2909809">
                <a:off x="1893445" y="4615752"/>
                <a:ext cx="1235709" cy="2073377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 rot="2909809">
                <a:off x="2029104" y="4785706"/>
                <a:ext cx="963788" cy="1682892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 rot="2909809">
                <a:off x="2187321" y="4967922"/>
                <a:ext cx="609299" cy="1263810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 rot="2782073">
                <a:off x="2306198" y="5085579"/>
                <a:ext cx="384788" cy="1028499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 rot="2854036">
                <a:off x="2382968" y="5300406"/>
                <a:ext cx="217248" cy="619390"/>
              </a:xfrm>
              <a:prstGeom prst="ellipse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3667369" y="6259505"/>
                  <a:ext cx="534937" cy="4637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=""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7369" y="6259505"/>
                  <a:ext cx="534937" cy="46374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1127923" y="4288169"/>
                  <a:ext cx="436979" cy="4829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=""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923" y="4288169"/>
                  <a:ext cx="436979" cy="48291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/>
          <p:cNvGrpSpPr/>
          <p:nvPr/>
        </p:nvGrpSpPr>
        <p:grpSpPr>
          <a:xfrm>
            <a:off x="7298022" y="4114756"/>
            <a:ext cx="4033631" cy="2675867"/>
            <a:chOff x="7100873" y="4136844"/>
            <a:chExt cx="4033631" cy="2675867"/>
          </a:xfrm>
        </p:grpSpPr>
        <p:cxnSp>
          <p:nvCxnSpPr>
            <p:cNvPr id="62" name="Straight Arrow Connector 61"/>
            <p:cNvCxnSpPr/>
            <p:nvPr/>
          </p:nvCxnSpPr>
          <p:spPr>
            <a:xfrm>
              <a:off x="7100873" y="6523512"/>
              <a:ext cx="324566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7291089" y="4501256"/>
              <a:ext cx="0" cy="22219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/>
            <p:nvPr/>
          </p:nvGrpSpPr>
          <p:grpSpPr>
            <a:xfrm>
              <a:off x="7627270" y="4518884"/>
              <a:ext cx="1920240" cy="1922314"/>
              <a:chOff x="1345723" y="5061940"/>
              <a:chExt cx="2229786" cy="1249040"/>
            </a:xfrm>
          </p:grpSpPr>
          <p:sp>
            <p:nvSpPr>
              <p:cNvPr id="74" name="Oval 73"/>
              <p:cNvSpPr/>
              <p:nvPr/>
            </p:nvSpPr>
            <p:spPr>
              <a:xfrm rot="2909809">
                <a:off x="1836096" y="4571567"/>
                <a:ext cx="1249040" cy="222978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 rot="2909809">
                <a:off x="1940181" y="4770843"/>
                <a:ext cx="1040867" cy="1858155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 rot="2909809">
                <a:off x="2044267" y="4943199"/>
                <a:ext cx="832693" cy="1486524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 rot="2782073">
                <a:off x="2148354" y="5142475"/>
                <a:ext cx="624520" cy="1114893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 rot="2854036">
                <a:off x="2252441" y="5328289"/>
                <a:ext cx="416347" cy="743262"/>
              </a:xfrm>
              <a:prstGeom prst="ellipse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/>
                <p:cNvSpPr txBox="1"/>
                <p:nvPr/>
              </p:nvSpPr>
              <p:spPr>
                <a:xfrm>
                  <a:off x="10267522" y="6351046"/>
                  <a:ext cx="86698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=""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9" name="Text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7522" y="6351046"/>
                  <a:ext cx="866982" cy="461665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/>
                <p:cNvSpPr txBox="1"/>
                <p:nvPr/>
              </p:nvSpPr>
              <p:spPr>
                <a:xfrm>
                  <a:off x="7100873" y="4136844"/>
                  <a:ext cx="70822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=""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0" name="TextBox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0873" y="4136844"/>
                  <a:ext cx="708221" cy="461665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32743">
            <a:off x="6948369" y="8617453"/>
            <a:ext cx="2373268" cy="584584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610394" y="1460654"/>
            <a:ext cx="4345174" cy="2570091"/>
            <a:chOff x="585691" y="1414169"/>
            <a:chExt cx="4345174" cy="257009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26821">
              <a:off x="1651043" y="2652720"/>
              <a:ext cx="2090187" cy="385909"/>
            </a:xfrm>
            <a:prstGeom prst="rect">
              <a:avLst/>
            </a:prstGeom>
          </p:spPr>
        </p:pic>
        <p:grpSp>
          <p:nvGrpSpPr>
            <p:cNvPr id="38" name="Group 37"/>
            <p:cNvGrpSpPr/>
            <p:nvPr/>
          </p:nvGrpSpPr>
          <p:grpSpPr>
            <a:xfrm>
              <a:off x="1476151" y="1855676"/>
              <a:ext cx="3167727" cy="1995009"/>
              <a:chOff x="137886" y="2410526"/>
              <a:chExt cx="2804541" cy="2470620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 flipV="1">
                <a:off x="1150542" y="2410526"/>
                <a:ext cx="0" cy="141964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 flipH="1">
                <a:off x="137886" y="3827265"/>
                <a:ext cx="1012656" cy="105388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>
                <a:off x="1150542" y="3821618"/>
                <a:ext cx="1791885" cy="40905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4377114" y="3259841"/>
                  <a:ext cx="553751" cy="3727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=""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7114" y="3259841"/>
                  <a:ext cx="553751" cy="372791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1141678" y="3611469"/>
                  <a:ext cx="482341" cy="3727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=""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1678" y="3611469"/>
                  <a:ext cx="482341" cy="372791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2601348" y="1651310"/>
                  <a:ext cx="425417" cy="3727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=""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𝐽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1348" y="1651310"/>
                  <a:ext cx="425417" cy="372791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409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TextBox 83"/>
            <p:cNvSpPr txBox="1"/>
            <p:nvPr/>
          </p:nvSpPr>
          <p:spPr>
            <a:xfrm>
              <a:off x="585691" y="1414169"/>
              <a:ext cx="23006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Unnormalized: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979310" y="1460654"/>
            <a:ext cx="4391927" cy="2674601"/>
            <a:chOff x="5954607" y="1414169"/>
            <a:chExt cx="4391927" cy="2674601"/>
          </a:xfrm>
        </p:grpSpPr>
        <p:grpSp>
          <p:nvGrpSpPr>
            <p:cNvPr id="43" name="Group 42"/>
            <p:cNvGrpSpPr/>
            <p:nvPr/>
          </p:nvGrpSpPr>
          <p:grpSpPr>
            <a:xfrm>
              <a:off x="6919014" y="1619890"/>
              <a:ext cx="3427520" cy="2468880"/>
              <a:chOff x="36411" y="1887677"/>
              <a:chExt cx="3354749" cy="2851477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91497">
                <a:off x="591795" y="2618498"/>
                <a:ext cx="2085346" cy="1657099"/>
              </a:xfrm>
              <a:prstGeom prst="rect">
                <a:avLst/>
              </a:prstGeom>
            </p:spPr>
          </p:pic>
          <p:grpSp>
            <p:nvGrpSpPr>
              <p:cNvPr id="45" name="Group 44"/>
              <p:cNvGrpSpPr/>
              <p:nvPr/>
            </p:nvGrpSpPr>
            <p:grpSpPr>
              <a:xfrm>
                <a:off x="332536" y="2103114"/>
                <a:ext cx="2804541" cy="2470621"/>
                <a:chOff x="137886" y="2410526"/>
                <a:chExt cx="2804541" cy="2470621"/>
              </a:xfrm>
            </p:grpSpPr>
            <p:cxnSp>
              <p:nvCxnSpPr>
                <p:cNvPr id="49" name="Straight Arrow Connector 48"/>
                <p:cNvCxnSpPr/>
                <p:nvPr/>
              </p:nvCxnSpPr>
              <p:spPr>
                <a:xfrm flipV="1">
                  <a:off x="1150542" y="2410526"/>
                  <a:ext cx="0" cy="141964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/>
                <p:cNvCxnSpPr/>
                <p:nvPr/>
              </p:nvCxnSpPr>
              <p:spPr>
                <a:xfrm flipH="1">
                  <a:off x="137886" y="3827265"/>
                  <a:ext cx="1012656" cy="105388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/>
                <p:cNvCxnSpPr/>
                <p:nvPr/>
              </p:nvCxnSpPr>
              <p:spPr>
                <a:xfrm>
                  <a:off x="1150542" y="3821618"/>
                  <a:ext cx="1791885" cy="409051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/>
                  <p:cNvSpPr txBox="1"/>
                  <p:nvPr/>
                </p:nvSpPr>
                <p:spPr>
                  <a:xfrm>
                    <a:off x="2900898" y="3842033"/>
                    <a:ext cx="49026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=""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6" name="TextBox 4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0898" y="3842033"/>
                    <a:ext cx="490262" cy="461665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b="-46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/>
                  <p:cNvSpPr txBox="1"/>
                  <p:nvPr/>
                </p:nvSpPr>
                <p:spPr>
                  <a:xfrm>
                    <a:off x="36411" y="4277489"/>
                    <a:ext cx="42704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=""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7" name="TextBox 4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411" y="4277489"/>
                    <a:ext cx="427040" cy="461665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b="-1060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1357263" y="1887677"/>
                    <a:ext cx="37664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=""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𝐽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8" name="TextBox 4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57263" y="1887677"/>
                    <a:ext cx="376642" cy="461665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b="-303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6" name="TextBox 85"/>
            <p:cNvSpPr txBox="1"/>
            <p:nvPr/>
          </p:nvSpPr>
          <p:spPr>
            <a:xfrm>
              <a:off x="5954607" y="1414169"/>
              <a:ext cx="1649834" cy="3987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Normalized: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" name="Ink 4">
                <a:extLst>
                  <a:ext uri="{FF2B5EF4-FFF2-40B4-BE49-F238E27FC236}">
                    <a16:creationId xmlns="" xmlns:a16="http://schemas.microsoft.com/office/drawing/2014/main" id="{84C4175E-E3E8-4FD9-A676-01695EDB5F88}"/>
                  </a:ext>
                </a:extLst>
              </p14:cNvPr>
              <p14:cNvContentPartPr/>
              <p14:nvPr/>
            </p14:nvContentPartPr>
            <p14:xfrm>
              <a:off x="1289160" y="888840"/>
              <a:ext cx="7550280" cy="5531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4C4175E-E3E8-4FD9-A676-01695EDB5F8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279800" y="879480"/>
                <a:ext cx="7569000" cy="555012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 descr="Screen Shot 2017-08-21 at 6.16.43 PM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923" y="95617"/>
            <a:ext cx="48387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169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58356" y="3721118"/>
            <a:ext cx="722355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Vanishing/exploding</a:t>
            </a:r>
          </a:p>
          <a:p>
            <a:pPr algn="ctr"/>
            <a:r>
              <a:rPr lang="en-US" sz="6600" dirty="0"/>
              <a:t>gradients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=""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CC2324CF-63EF-447C-8326-1AB67FD87E0D}"/>
              </a:ext>
            </a:extLst>
          </p:cNvPr>
          <p:cNvSpPr txBox="1">
            <a:spLocks/>
          </p:cNvSpPr>
          <p:nvPr/>
        </p:nvSpPr>
        <p:spPr>
          <a:xfrm>
            <a:off x="5054524" y="903463"/>
            <a:ext cx="6831218" cy="23604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Setting up your optimization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562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8-21 at 6.33.43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66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8-21 at 6.40.26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686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26707" y="3665299"/>
            <a:ext cx="80868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Numerical approximation</a:t>
            </a:r>
          </a:p>
          <a:p>
            <a:pPr algn="ctr"/>
            <a:r>
              <a:rPr lang="en-US" sz="5400" dirty="0"/>
              <a:t>of gradients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=""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0431429" y="-791363"/>
            <a:ext cx="5447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the font is smaller </a:t>
            </a:r>
            <a:r>
              <a:rPr lang="en-US"/>
              <a:t>than usual here so it fits nicely.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63BEF29C-7C03-4CC9-8EEB-11BB0D774A22}"/>
              </a:ext>
            </a:extLst>
          </p:cNvPr>
          <p:cNvSpPr txBox="1">
            <a:spLocks/>
          </p:cNvSpPr>
          <p:nvPr/>
        </p:nvSpPr>
        <p:spPr>
          <a:xfrm>
            <a:off x="5054524" y="903463"/>
            <a:ext cx="6831218" cy="23604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Setting up your optimization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859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Checking your derivative computation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600863" y="1796682"/>
            <a:ext cx="3260102" cy="4242326"/>
            <a:chOff x="600416" y="1538186"/>
            <a:chExt cx="3681218" cy="4547726"/>
          </a:xfrm>
        </p:grpSpPr>
        <p:grpSp>
          <p:nvGrpSpPr>
            <p:cNvPr id="8" name="Group 7"/>
            <p:cNvGrpSpPr/>
            <p:nvPr/>
          </p:nvGrpSpPr>
          <p:grpSpPr>
            <a:xfrm>
              <a:off x="600416" y="3110222"/>
              <a:ext cx="3681218" cy="2975690"/>
              <a:chOff x="2451624" y="2755940"/>
              <a:chExt cx="2390640" cy="2123001"/>
            </a:xfrm>
          </p:grpSpPr>
          <p:cxnSp>
            <p:nvCxnSpPr>
              <p:cNvPr id="66" name="Straight Arrow Connector 65"/>
              <p:cNvCxnSpPr/>
              <p:nvPr/>
            </p:nvCxnSpPr>
            <p:spPr>
              <a:xfrm flipV="1">
                <a:off x="2451624" y="4666205"/>
                <a:ext cx="2390640" cy="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 flipV="1">
                <a:off x="2724013" y="2755940"/>
                <a:ext cx="0" cy="212300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Arc 38"/>
            <p:cNvSpPr/>
            <p:nvPr/>
          </p:nvSpPr>
          <p:spPr>
            <a:xfrm rot="7190412">
              <a:off x="-312186" y="2817401"/>
              <a:ext cx="4488774" cy="1930343"/>
            </a:xfrm>
            <a:prstGeom prst="arc">
              <a:avLst>
                <a:gd name="adj1" fmla="val 13004101"/>
                <a:gd name="adj2" fmla="val 2126699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3264692" y="3110222"/>
                  <a:ext cx="43255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=""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4692" y="3110222"/>
                  <a:ext cx="432554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1290" r="-8065" b="-253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="" xmlns:a16="http://schemas.microsoft.com/office/drawing/2014/main" id="{D7298E47-CAF4-4022-940E-562AF6AED125}"/>
                  </a:ext>
                </a:extLst>
              </p14:cNvPr>
              <p14:cNvContentPartPr/>
              <p14:nvPr/>
            </p14:nvContentPartPr>
            <p14:xfrm>
              <a:off x="190440" y="844560"/>
              <a:ext cx="11023920" cy="5943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7298E47-CAF4-4022-940E-562AF6AED12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1080" y="835200"/>
                <a:ext cx="11042640" cy="596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8997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Checking your derivative computation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95470" y="0"/>
            <a:ext cx="3260102" cy="4327096"/>
            <a:chOff x="604327" y="1538186"/>
            <a:chExt cx="3681218" cy="4547726"/>
          </a:xfrm>
        </p:grpSpPr>
        <p:grpSp>
          <p:nvGrpSpPr>
            <p:cNvPr id="13" name="Group 12"/>
            <p:cNvGrpSpPr/>
            <p:nvPr/>
          </p:nvGrpSpPr>
          <p:grpSpPr>
            <a:xfrm>
              <a:off x="604327" y="3110222"/>
              <a:ext cx="3681218" cy="2975690"/>
              <a:chOff x="2454164" y="2755940"/>
              <a:chExt cx="2390640" cy="2123001"/>
            </a:xfrm>
          </p:grpSpPr>
          <p:cxnSp>
            <p:nvCxnSpPr>
              <p:cNvPr id="18" name="Straight Arrow Connector 17"/>
              <p:cNvCxnSpPr/>
              <p:nvPr/>
            </p:nvCxnSpPr>
            <p:spPr>
              <a:xfrm flipV="1">
                <a:off x="2724013" y="2755940"/>
                <a:ext cx="0" cy="212300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 flipV="1">
                <a:off x="2454164" y="4666590"/>
                <a:ext cx="2390640" cy="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Arc 13"/>
            <p:cNvSpPr/>
            <p:nvPr/>
          </p:nvSpPr>
          <p:spPr>
            <a:xfrm rot="7190412">
              <a:off x="-312186" y="2817401"/>
              <a:ext cx="4488774" cy="1930343"/>
            </a:xfrm>
            <a:prstGeom prst="arc">
              <a:avLst>
                <a:gd name="adj1" fmla="val 13004101"/>
                <a:gd name="adj2" fmla="val 2126699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3264692" y="3110222"/>
                  <a:ext cx="43255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=""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4692" y="3110222"/>
                  <a:ext cx="432554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1111" r="-6349" b="-236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="" xmlns:a16="http://schemas.microsoft.com/office/drawing/2014/main" id="{CC63F08F-8BA6-49A1-80CA-6638504E92AA}"/>
                  </a:ext>
                </a:extLst>
              </p14:cNvPr>
              <p14:cNvContentPartPr/>
              <p14:nvPr/>
            </p14:nvContentPartPr>
            <p14:xfrm>
              <a:off x="120600" y="793800"/>
              <a:ext cx="9779400" cy="4280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C63F08F-8BA6-49A1-80CA-6638504E92A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240" y="784440"/>
                <a:ext cx="9798120" cy="429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="" xmlns:a16="http://schemas.microsoft.com/office/drawing/2014/main" id="{9D944486-F405-4131-9D95-50053490C217}"/>
                  </a:ext>
                </a:extLst>
              </p14:cNvPr>
              <p14:cNvContentPartPr/>
              <p14:nvPr/>
            </p14:nvContentPartPr>
            <p14:xfrm>
              <a:off x="190440" y="1339920"/>
              <a:ext cx="11093760" cy="5480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D944486-F405-4131-9D95-50053490C21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1080" y="1330560"/>
                <a:ext cx="11112480" cy="5499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/>
          <p:cNvSpPr txBox="1"/>
          <p:nvPr/>
        </p:nvSpPr>
        <p:spPr>
          <a:xfrm>
            <a:off x="3234572" y="5073840"/>
            <a:ext cx="4438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</a:rPr>
              <a:t>Taylor Theorem</a:t>
            </a:r>
            <a:endParaRPr lang="en-US" sz="28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144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1946</TotalTime>
  <Words>228</Words>
  <Application>Microsoft Macintosh PowerPoint</Application>
  <PresentationFormat>Custom</PresentationFormat>
  <Paragraphs>56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Setting up your optimization problem</vt:lpstr>
      <vt:lpstr>Normalizing training sets</vt:lpstr>
      <vt:lpstr>Why normalize inputs?</vt:lpstr>
      <vt:lpstr>PowerPoint Presentation</vt:lpstr>
      <vt:lpstr>PowerPoint Presentation</vt:lpstr>
      <vt:lpstr>PowerPoint Presentation</vt:lpstr>
      <vt:lpstr>PowerPoint Presentation</vt:lpstr>
      <vt:lpstr>Checking your derivative computation</vt:lpstr>
      <vt:lpstr>Checking your derivative computation</vt:lpstr>
      <vt:lpstr>PowerPoint Presentation</vt:lpstr>
      <vt:lpstr>PowerPoint Presentation</vt:lpstr>
      <vt:lpstr>PowerPoint Presentation</vt:lpstr>
      <vt:lpstr>Setting up your optimization problem</vt:lpstr>
      <vt:lpstr>PowerPoint Presentation</vt:lpstr>
      <vt:lpstr>Gradient checking (Grad check)</vt:lpstr>
      <vt:lpstr>Setting up your optimization problem</vt:lpstr>
      <vt:lpstr>Gradient checking implementation notes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Brian Yang</cp:lastModifiedBy>
  <cp:revision>56</cp:revision>
  <dcterms:created xsi:type="dcterms:W3CDTF">2017-07-10T20:19:53Z</dcterms:created>
  <dcterms:modified xsi:type="dcterms:W3CDTF">2017-08-22T23:36:56Z</dcterms:modified>
</cp:coreProperties>
</file>